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0E3C-3239-45F9-AFB0-BAFB2FF436DF}" type="datetimeFigureOut">
              <a:rPr lang="pt-PT" smtClean="0"/>
              <a:t>03-04-2016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29E50-8F51-4404-8754-BE886BAFEAD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4692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0E3C-3239-45F9-AFB0-BAFB2FF436DF}" type="datetimeFigureOut">
              <a:rPr lang="pt-PT" smtClean="0"/>
              <a:t>03-04-2016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29E50-8F51-4404-8754-BE886BAFEAD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8316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0E3C-3239-45F9-AFB0-BAFB2FF436DF}" type="datetimeFigureOut">
              <a:rPr lang="pt-PT" smtClean="0"/>
              <a:t>03-04-2016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29E50-8F51-4404-8754-BE886BAFEAD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2568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0E3C-3239-45F9-AFB0-BAFB2FF436DF}" type="datetimeFigureOut">
              <a:rPr lang="pt-PT" smtClean="0"/>
              <a:t>03-04-2016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29E50-8F51-4404-8754-BE886BAFEAD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526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0E3C-3239-45F9-AFB0-BAFB2FF436DF}" type="datetimeFigureOut">
              <a:rPr lang="pt-PT" smtClean="0"/>
              <a:t>03-04-2016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29E50-8F51-4404-8754-BE886BAFEAD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9396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0E3C-3239-45F9-AFB0-BAFB2FF436DF}" type="datetimeFigureOut">
              <a:rPr lang="pt-PT" smtClean="0"/>
              <a:t>03-04-2016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29E50-8F51-4404-8754-BE886BAFEAD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3554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0E3C-3239-45F9-AFB0-BAFB2FF436DF}" type="datetimeFigureOut">
              <a:rPr lang="pt-PT" smtClean="0"/>
              <a:t>03-04-2016</a:t>
            </a:fld>
            <a:endParaRPr lang="pt-PT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29E50-8F51-4404-8754-BE886BAFEAD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14195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0E3C-3239-45F9-AFB0-BAFB2FF436DF}" type="datetimeFigureOut">
              <a:rPr lang="pt-PT" smtClean="0"/>
              <a:t>03-04-2016</a:t>
            </a:fld>
            <a:endParaRPr lang="pt-PT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29E50-8F51-4404-8754-BE886BAFEAD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972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0E3C-3239-45F9-AFB0-BAFB2FF436DF}" type="datetimeFigureOut">
              <a:rPr lang="pt-PT" smtClean="0"/>
              <a:t>03-04-2016</a:t>
            </a:fld>
            <a:endParaRPr lang="pt-PT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29E50-8F51-4404-8754-BE886BAFEAD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274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0E3C-3239-45F9-AFB0-BAFB2FF436DF}" type="datetimeFigureOut">
              <a:rPr lang="pt-PT" smtClean="0"/>
              <a:t>03-04-2016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29E50-8F51-4404-8754-BE886BAFEAD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0048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0E3C-3239-45F9-AFB0-BAFB2FF436DF}" type="datetimeFigureOut">
              <a:rPr lang="pt-PT" smtClean="0"/>
              <a:t>03-04-2016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29E50-8F51-4404-8754-BE886BAFEAD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890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00E3C-3239-45F9-AFB0-BAFB2FF436DF}" type="datetimeFigureOut">
              <a:rPr lang="pt-PT" smtClean="0"/>
              <a:t>03-04-2016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29E50-8F51-4404-8754-BE886BAFEAD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977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80970"/>
            <a:ext cx="9144000" cy="1807097"/>
          </a:xfrm>
        </p:spPr>
        <p:txBody>
          <a:bodyPr/>
          <a:lstStyle/>
          <a:p>
            <a:r>
              <a:rPr lang="pt-PT" dirty="0" smtClean="0"/>
              <a:t>POO</a:t>
            </a:r>
            <a:br>
              <a:rPr lang="pt-PT" dirty="0" smtClean="0"/>
            </a:br>
            <a:r>
              <a:rPr lang="pt-PT" dirty="0" smtClean="0"/>
              <a:t>Classes &amp;&amp; </a:t>
            </a:r>
            <a:r>
              <a:rPr lang="pt-PT" dirty="0" err="1" smtClean="0"/>
              <a:t>Objects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888067"/>
            <a:ext cx="9144000" cy="495822"/>
          </a:xfrm>
        </p:spPr>
        <p:txBody>
          <a:bodyPr/>
          <a:lstStyle/>
          <a:p>
            <a:r>
              <a:rPr lang="pt-PT" dirty="0" err="1" smtClean="0"/>
              <a:t>Behaviour</a:t>
            </a:r>
            <a:r>
              <a:rPr lang="pt-PT" dirty="0" smtClean="0"/>
              <a:t> &amp;&amp; </a:t>
            </a:r>
            <a:r>
              <a:rPr lang="pt-PT" dirty="0" err="1" smtClean="0"/>
              <a:t>attribute</a:t>
            </a:r>
            <a:endParaRPr lang="pt-PT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701800" y="2942703"/>
            <a:ext cx="9144000" cy="1807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400" dirty="0" smtClean="0"/>
              <a:t>POO</a:t>
            </a:r>
            <a:br>
              <a:rPr lang="pt-PT" sz="4400" dirty="0" smtClean="0"/>
            </a:br>
            <a:r>
              <a:rPr lang="pt-PT" sz="4400" dirty="0" smtClean="0"/>
              <a:t>Planta &amp;&amp; casa</a:t>
            </a:r>
            <a:endParaRPr lang="pt-PT" sz="4400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701800" y="4749800"/>
            <a:ext cx="9144000" cy="495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dirty="0" smtClean="0"/>
              <a:t>Comportamento &amp;&amp; atributo</a:t>
            </a:r>
            <a:endParaRPr lang="pt-PT" sz="16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779" y="3593028"/>
            <a:ext cx="2771775" cy="164782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99" y="3846251"/>
            <a:ext cx="250507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47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POO programação orientada a objetos</a:t>
            </a:r>
            <a:endParaRPr lang="pt-PT" sz="4000" dirty="0"/>
          </a:p>
        </p:txBody>
      </p:sp>
      <p:sp>
        <p:nvSpPr>
          <p:cNvPr id="4" name="Retângulo 3"/>
          <p:cNvSpPr/>
          <p:nvPr/>
        </p:nvSpPr>
        <p:spPr>
          <a:xfrm>
            <a:off x="533399" y="1479783"/>
            <a:ext cx="11311467" cy="4624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POO (programação orientada a objetos) é uma ideia que vê o objeto como uma parte de um programa (como se fossem vários mini programas que juntos fazem um programa).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PT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kern="1800" dirty="0" err="1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é planta (o projeto da casa mas não é a casa em si)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PT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PT" b="1" kern="1800" dirty="0" err="1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é a ideia e o objeto é a coisa em si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conceito1: Podemos fazer várias casas (objetos) com base numa planta (</a:t>
            </a:r>
            <a:r>
              <a:rPr lang="pt-PT" b="1" kern="1800" dirty="0" err="1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b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Conceito2: Não serve de nada criar uma planta (</a:t>
            </a:r>
            <a:r>
              <a:rPr lang="pt-PT" b="1" kern="1800" dirty="0" err="1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se não se vai fazer uma casa(objeto)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PT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</a:rPr>
              <a:t>A </a:t>
            </a:r>
            <a:r>
              <a:rPr lang="pt-PT" b="1" kern="1800" dirty="0" err="1" smtClean="0">
                <a:effectLst/>
                <a:latin typeface="Consolas" panose="020B0609020204030204" pitchFamily="49" charset="0"/>
                <a:ea typeface="Times New Roman" panose="02020603050405020304" pitchFamily="18" charset="0"/>
              </a:rPr>
              <a:t>class</a:t>
            </a:r>
            <a: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</a:rPr>
              <a:t> define o Atribute e </a:t>
            </a:r>
            <a:r>
              <a:rPr lang="pt-PT" b="1" kern="1800" dirty="0" err="1" smtClean="0">
                <a:effectLst/>
                <a:latin typeface="Consolas" panose="020B0609020204030204" pitchFamily="49" charset="0"/>
                <a:ea typeface="Times New Roman" panose="02020603050405020304" pitchFamily="18" charset="0"/>
              </a:rPr>
              <a:t>Behaviour</a:t>
            </a:r>
            <a: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</a:rPr>
              <a:t> – Se se trata-se de uma pessoa (Atributos – Sexo; </a:t>
            </a:r>
            <a:r>
              <a:rPr lang="pt-PT" b="1" kern="1800" dirty="0" err="1" smtClean="0">
                <a:effectLst/>
                <a:latin typeface="Consolas" panose="020B0609020204030204" pitchFamily="49" charset="0"/>
                <a:ea typeface="Times New Roman" panose="02020603050405020304" pitchFamily="18" charset="0"/>
              </a:rPr>
              <a:t>idae</a:t>
            </a:r>
            <a: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</a:rPr>
              <a:t>; altura)   (</a:t>
            </a:r>
            <a:r>
              <a:rPr lang="pt-PT" b="1" kern="1800" dirty="0" err="1" smtClean="0">
                <a:effectLst/>
                <a:latin typeface="Consolas" panose="020B0609020204030204" pitchFamily="49" charset="0"/>
                <a:ea typeface="Times New Roman" panose="02020603050405020304" pitchFamily="18" charset="0"/>
              </a:rPr>
              <a:t>Behavior</a:t>
            </a:r>
            <a:r>
              <a:rPr lang="pt-PT" b="1" kern="1800" dirty="0" smtClean="0">
                <a:effectLst/>
                <a:latin typeface="Consolas" panose="020B0609020204030204" pitchFamily="49" charset="0"/>
                <a:ea typeface="Times New Roman" panose="02020603050405020304" pitchFamily="18" charset="0"/>
              </a:rPr>
              <a:t> – correr; andar; saltar)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638837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92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Consolas</vt:lpstr>
      <vt:lpstr>Times New Roman</vt:lpstr>
      <vt:lpstr>Tema do Office</vt:lpstr>
      <vt:lpstr>POO Classes &amp;&amp; Objects</vt:lpstr>
      <vt:lpstr>POO programação orientada a objetos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7</cp:revision>
  <dcterms:created xsi:type="dcterms:W3CDTF">2016-04-03T17:59:36Z</dcterms:created>
  <dcterms:modified xsi:type="dcterms:W3CDTF">2016-04-03T19:28:02Z</dcterms:modified>
</cp:coreProperties>
</file>