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8" r:id="rId6"/>
    <p:sldId id="259" r:id="rId7"/>
    <p:sldId id="260" r:id="rId8"/>
    <p:sldId id="266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6" autoAdjust="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348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55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329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05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599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687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44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179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87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286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3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6F4C-332D-4D9D-9708-A463E3B8052A}" type="datetimeFigureOut">
              <a:rPr lang="pt-PT" smtClean="0"/>
              <a:t>07-03-2016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6739-7241-4D58-A7AC-D015E24061A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44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beans.org/downloads/index.htm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Java interface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68023" y="3612333"/>
            <a:ext cx="405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Projeto – Pacote - </a:t>
            </a:r>
            <a:r>
              <a:rPr lang="pt-PT" sz="3200" dirty="0" err="1" smtClean="0"/>
              <a:t>Class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01398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comentários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//</a:t>
            </a:r>
          </a:p>
          <a:p>
            <a:r>
              <a:rPr lang="pt-PT" dirty="0"/>
              <a:t>Ou</a:t>
            </a:r>
          </a:p>
          <a:p>
            <a:r>
              <a:rPr lang="pt-PT" dirty="0"/>
              <a:t>/**</a:t>
            </a:r>
          </a:p>
          <a:p>
            <a:r>
              <a:rPr lang="pt-PT" dirty="0"/>
              <a:t>**/</a:t>
            </a:r>
          </a:p>
        </p:txBody>
      </p:sp>
    </p:spTree>
    <p:extLst>
      <p:ext uri="{BB962C8B-B14F-4D97-AF65-F5344CB8AC3E}">
        <p14:creationId xmlns:p14="http://schemas.microsoft.com/office/powerpoint/2010/main" val="48384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Criar uma nova </a:t>
            </a:r>
            <a:r>
              <a:rPr lang="pt-PT" dirty="0" err="1" smtClean="0"/>
              <a:t>Class</a:t>
            </a:r>
            <a:r>
              <a:rPr lang="pt-PT" dirty="0" smtClean="0"/>
              <a:t> (Aula04) dentro do pacote Aulas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51" y="2078122"/>
            <a:ext cx="4167067" cy="38904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760" y="3026547"/>
            <a:ext cx="2975106" cy="19935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697958" y="2015701"/>
            <a:ext cx="3384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Correr o programa quando temos </a:t>
            </a:r>
          </a:p>
          <a:p>
            <a:r>
              <a:rPr lang="pt-PT" dirty="0" smtClean="0"/>
              <a:t>do que um separador aberto</a:t>
            </a:r>
          </a:p>
          <a:p>
            <a:r>
              <a:rPr lang="pt-PT" dirty="0" smtClean="0"/>
              <a:t>Pode ser com Shift+F6</a:t>
            </a:r>
          </a:p>
          <a:p>
            <a:r>
              <a:rPr lang="pt-PT" dirty="0" smtClean="0"/>
              <a:t>Ou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491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Variáveis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721259" y="1690688"/>
            <a:ext cx="4058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/>
              <a:t>public</a:t>
            </a:r>
            <a:r>
              <a:rPr lang="pt-PT" dirty="0"/>
              <a:t> </a:t>
            </a:r>
            <a:r>
              <a:rPr lang="pt-PT" dirty="0" err="1"/>
              <a:t>class</a:t>
            </a:r>
            <a:r>
              <a:rPr lang="pt-PT" dirty="0"/>
              <a:t> Aula04 {</a:t>
            </a:r>
          </a:p>
          <a:p>
            <a:r>
              <a:rPr lang="pt-PT" dirty="0"/>
              <a:t>    </a:t>
            </a:r>
            <a:r>
              <a:rPr lang="pt-PT" dirty="0" err="1"/>
              <a:t>public</a:t>
            </a:r>
            <a:r>
              <a:rPr lang="pt-PT" dirty="0"/>
              <a:t> </a:t>
            </a:r>
            <a:r>
              <a:rPr lang="pt-PT" dirty="0" err="1"/>
              <a:t>static</a:t>
            </a:r>
            <a:r>
              <a:rPr lang="pt-PT" dirty="0"/>
              <a:t> </a:t>
            </a:r>
            <a:r>
              <a:rPr lang="pt-PT" dirty="0" err="1"/>
              <a:t>void</a:t>
            </a:r>
            <a:r>
              <a:rPr lang="pt-PT" dirty="0"/>
              <a:t> </a:t>
            </a:r>
            <a:r>
              <a:rPr lang="pt-PT" dirty="0" err="1"/>
              <a:t>main</a:t>
            </a:r>
            <a:r>
              <a:rPr lang="pt-PT" dirty="0"/>
              <a:t> (</a:t>
            </a:r>
            <a:r>
              <a:rPr lang="pt-PT" dirty="0" err="1"/>
              <a:t>String</a:t>
            </a:r>
            <a:r>
              <a:rPr lang="pt-PT" dirty="0"/>
              <a:t>[]</a:t>
            </a:r>
            <a:r>
              <a:rPr lang="pt-PT" dirty="0" err="1"/>
              <a:t>args</a:t>
            </a:r>
            <a:r>
              <a:rPr lang="pt-PT" dirty="0"/>
              <a:t>)</a:t>
            </a:r>
          </a:p>
          <a:p>
            <a:r>
              <a:rPr lang="pt-PT" dirty="0"/>
              <a:t>    {</a:t>
            </a:r>
          </a:p>
          <a:p>
            <a:r>
              <a:rPr lang="pt-PT" dirty="0"/>
              <a:t>        </a:t>
            </a:r>
            <a:r>
              <a:rPr lang="pt-PT" dirty="0" err="1"/>
              <a:t>int</a:t>
            </a:r>
            <a:r>
              <a:rPr lang="pt-PT" dirty="0"/>
              <a:t> x;</a:t>
            </a:r>
          </a:p>
          <a:p>
            <a:r>
              <a:rPr lang="pt-PT" dirty="0"/>
              <a:t>        x=100;</a:t>
            </a:r>
          </a:p>
          <a:p>
            <a:r>
              <a:rPr lang="pt-PT" dirty="0"/>
              <a:t>    </a:t>
            </a:r>
            <a:r>
              <a:rPr lang="pt-PT" dirty="0" err="1"/>
              <a:t>System.out.println</a:t>
            </a:r>
            <a:r>
              <a:rPr lang="pt-PT" dirty="0"/>
              <a:t>("Olá de novo "+x);</a:t>
            </a:r>
          </a:p>
          <a:p>
            <a:r>
              <a:rPr lang="pt-PT" dirty="0"/>
              <a:t>    }</a:t>
            </a:r>
          </a:p>
          <a:p>
            <a:r>
              <a:rPr lang="pt-PT" dirty="0"/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217858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Instalação - </a:t>
            </a:r>
            <a:r>
              <a:rPr lang="pt-PT" b="1" dirty="0" err="1"/>
              <a:t>Netbeans</a:t>
            </a:r>
            <a:r>
              <a:rPr lang="pt-PT" b="1" dirty="0"/>
              <a:t> e JDK </a:t>
            </a:r>
            <a:r>
              <a:rPr lang="pt-PT" b="1" dirty="0" smtClean="0"/>
              <a:t>7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5115"/>
            <a:ext cx="4633630" cy="21596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48420" y="1997541"/>
            <a:ext cx="4593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hlinkClick r:id="rId3"/>
              </a:rPr>
              <a:t>http://</a:t>
            </a:r>
            <a:r>
              <a:rPr lang="pt-PT" dirty="0" smtClean="0">
                <a:hlinkClick r:id="rId3"/>
              </a:rPr>
              <a:t>www.oracle.com/technetwork/java/javase/downloads/index.html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545" y="3771643"/>
            <a:ext cx="5882866" cy="27408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65314" y="4421285"/>
            <a:ext cx="4359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5"/>
              </a:rPr>
              <a:t>https://</a:t>
            </a:r>
            <a:r>
              <a:rPr lang="pt-PT" dirty="0" smtClean="0">
                <a:hlinkClick r:id="rId5"/>
              </a:rPr>
              <a:t>netbeans.org/downloads/index.html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405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Interface – Ambiente de trabalho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56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Organização do </a:t>
            </a:r>
            <a:r>
              <a:rPr lang="pt-PT" dirty="0" err="1" smtClean="0"/>
              <a:t>NetBeans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 net </a:t>
            </a:r>
            <a:r>
              <a:rPr lang="pt-PT" dirty="0" err="1" smtClean="0"/>
              <a:t>Beans</a:t>
            </a:r>
            <a:r>
              <a:rPr lang="pt-PT" dirty="0" smtClean="0"/>
              <a:t> tudo é organizado com </a:t>
            </a:r>
            <a:r>
              <a:rPr lang="pt-PT" dirty="0" smtClean="0"/>
              <a:t>projetos</a:t>
            </a:r>
          </a:p>
          <a:p>
            <a:endParaRPr lang="pt-PT" dirty="0"/>
          </a:p>
          <a:p>
            <a:r>
              <a:rPr lang="pt-PT" dirty="0" smtClean="0"/>
              <a:t>Projeto -&gt; Pacote -&gt; Classe -&gt; (Métodos e variáveis)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1984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578" y="-114143"/>
            <a:ext cx="10515600" cy="1325563"/>
          </a:xfrm>
        </p:spPr>
        <p:txBody>
          <a:bodyPr/>
          <a:lstStyle/>
          <a:p>
            <a:r>
              <a:rPr lang="pt-PT" dirty="0" smtClean="0"/>
              <a:t>Primeiro projeto - </a:t>
            </a:r>
            <a:r>
              <a:rPr lang="pt-PT" sz="3600" b="1" dirty="0" smtClean="0">
                <a:solidFill>
                  <a:srgbClr val="FF0000"/>
                </a:solidFill>
              </a:rPr>
              <a:t>Criar projeto </a:t>
            </a:r>
            <a:r>
              <a:rPr lang="pt-PT" sz="3600" dirty="0" smtClean="0"/>
              <a:t>(</a:t>
            </a:r>
            <a:r>
              <a:rPr lang="pt-PT" sz="3600" b="1" u="sng" dirty="0" smtClean="0"/>
              <a:t>primeiro</a:t>
            </a:r>
            <a:r>
              <a:rPr lang="pt-PT" sz="3600" dirty="0" smtClean="0"/>
              <a:t>)</a:t>
            </a:r>
            <a:endParaRPr lang="pt-PT" sz="3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1551975" y="6488668"/>
            <a:ext cx="67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>
                    <a:lumMod val="75000"/>
                  </a:schemeClr>
                </a:solidFill>
              </a:rPr>
              <a:t>Até 4</a:t>
            </a:r>
            <a:endParaRPr lang="pt-PT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192718" y="1056718"/>
            <a:ext cx="4883015" cy="1521714"/>
            <a:chOff x="464706" y="1452986"/>
            <a:chExt cx="4040257" cy="1213209"/>
          </a:xfrm>
        </p:grpSpPr>
        <p:grpSp>
          <p:nvGrpSpPr>
            <p:cNvPr id="10" name="Grupo 9"/>
            <p:cNvGrpSpPr/>
            <p:nvPr/>
          </p:nvGrpSpPr>
          <p:grpSpPr>
            <a:xfrm>
              <a:off x="883625" y="1452986"/>
              <a:ext cx="3621338" cy="1213209"/>
              <a:chOff x="1790873" y="4564240"/>
              <a:chExt cx="3621338" cy="1213209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90873" y="4564240"/>
                <a:ext cx="3621338" cy="1213209"/>
              </a:xfrm>
              <a:prstGeom prst="rect">
                <a:avLst/>
              </a:prstGeom>
            </p:spPr>
          </p:pic>
          <p:sp>
            <p:nvSpPr>
              <p:cNvPr id="7" name="Elipse 6"/>
              <p:cNvSpPr/>
              <p:nvPr/>
            </p:nvSpPr>
            <p:spPr>
              <a:xfrm>
                <a:off x="2117630" y="5062952"/>
                <a:ext cx="448887" cy="34913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4" name="Estrela de 8 pontas 23"/>
            <p:cNvSpPr/>
            <p:nvPr/>
          </p:nvSpPr>
          <p:spPr>
            <a:xfrm>
              <a:off x="464706" y="1885759"/>
              <a:ext cx="481976" cy="481012"/>
            </a:xfrm>
            <a:prstGeom prst="star8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1</a:t>
              </a:r>
              <a:endParaRPr lang="pt-PT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10745" y="2787705"/>
            <a:ext cx="5230633" cy="3544876"/>
            <a:chOff x="1008556" y="3808750"/>
            <a:chExt cx="3864243" cy="2381250"/>
          </a:xfrm>
        </p:grpSpPr>
        <p:grpSp>
          <p:nvGrpSpPr>
            <p:cNvPr id="16" name="Grupo 15"/>
            <p:cNvGrpSpPr/>
            <p:nvPr/>
          </p:nvGrpSpPr>
          <p:grpSpPr>
            <a:xfrm>
              <a:off x="1008556" y="3808750"/>
              <a:ext cx="3864243" cy="2381250"/>
              <a:chOff x="4679682" y="1495425"/>
              <a:chExt cx="7000875" cy="4819650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682" y="1495425"/>
                <a:ext cx="7000875" cy="4819650"/>
              </a:xfrm>
              <a:prstGeom prst="rect">
                <a:avLst/>
              </a:prstGeom>
            </p:spPr>
          </p:pic>
          <p:sp>
            <p:nvSpPr>
              <p:cNvPr id="13" name="Elipse 12"/>
              <p:cNvSpPr/>
              <p:nvPr/>
            </p:nvSpPr>
            <p:spPr>
              <a:xfrm>
                <a:off x="6943725" y="2524482"/>
                <a:ext cx="695325" cy="33619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4" name="Elipse 13"/>
              <p:cNvSpPr/>
              <p:nvPr/>
            </p:nvSpPr>
            <p:spPr>
              <a:xfrm>
                <a:off x="8958107" y="2602270"/>
                <a:ext cx="1028700" cy="25840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1360" y="5779360"/>
                <a:ext cx="783815" cy="535715"/>
              </a:xfrm>
              <a:prstGeom prst="rect">
                <a:avLst/>
              </a:prstGeom>
            </p:spPr>
          </p:pic>
        </p:grpSp>
        <p:sp>
          <p:nvSpPr>
            <p:cNvPr id="26" name="Estrela de 8 pontas 25"/>
            <p:cNvSpPr/>
            <p:nvPr/>
          </p:nvSpPr>
          <p:spPr>
            <a:xfrm>
              <a:off x="1323338" y="4419445"/>
              <a:ext cx="481976" cy="481012"/>
            </a:xfrm>
            <a:prstGeom prst="star8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2</a:t>
              </a:r>
              <a:endParaRPr lang="pt-PT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170528" y="2787705"/>
            <a:ext cx="5381447" cy="3538280"/>
            <a:chOff x="7769628" y="3176861"/>
            <a:chExt cx="4013365" cy="2521107"/>
          </a:xfrm>
        </p:grpSpPr>
        <p:grpSp>
          <p:nvGrpSpPr>
            <p:cNvPr id="21" name="Grupo 20"/>
            <p:cNvGrpSpPr/>
            <p:nvPr/>
          </p:nvGrpSpPr>
          <p:grpSpPr>
            <a:xfrm>
              <a:off x="7769628" y="3176861"/>
              <a:ext cx="4013365" cy="2521107"/>
              <a:chOff x="5111585" y="1498443"/>
              <a:chExt cx="6962775" cy="4791075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1585" y="1498443"/>
                <a:ext cx="6962775" cy="4791075"/>
              </a:xfrm>
              <a:prstGeom prst="rect">
                <a:avLst/>
              </a:prstGeom>
            </p:spPr>
          </p:pic>
          <p:sp>
            <p:nvSpPr>
              <p:cNvPr id="18" name="Elipse 17"/>
              <p:cNvSpPr/>
              <p:nvPr/>
            </p:nvSpPr>
            <p:spPr>
              <a:xfrm>
                <a:off x="7847444" y="2093475"/>
                <a:ext cx="809452" cy="29606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3189" y="4146349"/>
                <a:ext cx="1096886" cy="429217"/>
              </a:xfrm>
              <a:prstGeom prst="rect">
                <a:avLst/>
              </a:prstGeom>
            </p:spPr>
          </p:pic>
          <p:sp>
            <p:nvSpPr>
              <p:cNvPr id="20" name="Elipse 19"/>
              <p:cNvSpPr/>
              <p:nvPr/>
            </p:nvSpPr>
            <p:spPr>
              <a:xfrm>
                <a:off x="9828644" y="5935068"/>
                <a:ext cx="809452" cy="29606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27" name="Estrela de 8 pontas 26"/>
            <p:cNvSpPr/>
            <p:nvPr/>
          </p:nvSpPr>
          <p:spPr>
            <a:xfrm>
              <a:off x="8029325" y="4052246"/>
              <a:ext cx="481976" cy="481012"/>
            </a:xfrm>
            <a:prstGeom prst="star8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3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92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Trabalhar o projeto – </a:t>
            </a:r>
            <a:r>
              <a:rPr lang="pt-PT" sz="3600" dirty="0" smtClean="0"/>
              <a:t>1º </a:t>
            </a:r>
            <a:r>
              <a:rPr lang="pt-PT" sz="3600" b="1" dirty="0" smtClean="0">
                <a:solidFill>
                  <a:srgbClr val="FF0000"/>
                </a:solidFill>
              </a:rPr>
              <a:t>Criar o pacote </a:t>
            </a:r>
            <a:r>
              <a:rPr lang="pt-PT" sz="3600" dirty="0" smtClean="0"/>
              <a:t>(</a:t>
            </a:r>
            <a:r>
              <a:rPr lang="pt-PT" sz="3600" b="1" u="sng" dirty="0" smtClean="0"/>
              <a:t>Aulas</a:t>
            </a:r>
            <a:r>
              <a:rPr lang="pt-PT" sz="3600" dirty="0" smtClean="0"/>
              <a:t>) dentro do projeto</a:t>
            </a:r>
            <a:endParaRPr lang="pt-PT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16927" y="1598355"/>
            <a:ext cx="92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 smtClean="0"/>
              <a:t>Estrutura java</a:t>
            </a:r>
          </a:p>
          <a:p>
            <a:r>
              <a:rPr lang="pt-PT" dirty="0" smtClean="0"/>
              <a:t>Pacotes </a:t>
            </a:r>
            <a:r>
              <a:rPr lang="pt-PT" dirty="0" smtClean="0"/>
              <a:t>dentro </a:t>
            </a:r>
            <a:r>
              <a:rPr lang="pt-PT" dirty="0" smtClean="0"/>
              <a:t>de </a:t>
            </a:r>
            <a:r>
              <a:rPr lang="pt-PT" dirty="0" smtClean="0"/>
              <a:t>projetos classes </a:t>
            </a:r>
            <a:r>
              <a:rPr lang="pt-PT" dirty="0" smtClean="0"/>
              <a:t>dentro de </a:t>
            </a:r>
            <a:r>
              <a:rPr lang="pt-PT" dirty="0" smtClean="0"/>
              <a:t>pacotes (dentro de classes métodos </a:t>
            </a:r>
            <a:r>
              <a:rPr lang="pt-PT" dirty="0" smtClean="0"/>
              <a:t>e variáveis 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" t="-230" r="77048" b="68797"/>
          <a:stretch/>
        </p:blipFill>
        <p:spPr>
          <a:xfrm>
            <a:off x="838200" y="3063085"/>
            <a:ext cx="3864628" cy="28921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 t="24443" r="30727" b="28587"/>
          <a:stretch/>
        </p:blipFill>
        <p:spPr>
          <a:xfrm>
            <a:off x="5758003" y="3063084"/>
            <a:ext cx="5169530" cy="35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Trabalhar o projeto – </a:t>
            </a:r>
            <a:r>
              <a:rPr lang="pt-PT" sz="3600" dirty="0" smtClean="0"/>
              <a:t>2º </a:t>
            </a:r>
            <a:r>
              <a:rPr lang="pt-PT" sz="3600" b="1" dirty="0" smtClean="0">
                <a:solidFill>
                  <a:srgbClr val="FF0000"/>
                </a:solidFill>
              </a:rPr>
              <a:t>Criar a </a:t>
            </a:r>
            <a:r>
              <a:rPr lang="pt-PT" sz="3600" b="1" dirty="0" smtClean="0">
                <a:solidFill>
                  <a:srgbClr val="FF0000"/>
                </a:solidFill>
              </a:rPr>
              <a:t>classe </a:t>
            </a:r>
            <a:r>
              <a:rPr lang="pt-PT" sz="3600" dirty="0" smtClean="0"/>
              <a:t>(</a:t>
            </a:r>
            <a:r>
              <a:rPr lang="pt-PT" sz="3600" b="1" u="sng" dirty="0" smtClean="0"/>
              <a:t>Aula01</a:t>
            </a:r>
            <a:r>
              <a:rPr lang="pt-PT" sz="3600" dirty="0" smtClean="0"/>
              <a:t>) dentro do pacote aulas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51" y="1690688"/>
            <a:ext cx="5108891" cy="35176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709" y="1460601"/>
            <a:ext cx="4932091" cy="33896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4219575"/>
            <a:ext cx="2381250" cy="25527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00125" y="5762625"/>
            <a:ext cx="327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Uma </a:t>
            </a:r>
            <a:r>
              <a:rPr lang="pt-PT" dirty="0" err="1" smtClean="0"/>
              <a:t>class</a:t>
            </a:r>
            <a:r>
              <a:rPr lang="pt-PT" dirty="0" smtClean="0"/>
              <a:t> é igual a  ficheiro.JAVA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43000" y="6400800"/>
            <a:ext cx="975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Indicar o caminho do ficheiro </a:t>
            </a:r>
            <a:r>
              <a:rPr lang="en-US" dirty="0"/>
              <a:t>C:\Users\user\Documents\NetBeansProjects\JavaApplication1\src\aulas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640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361" y="66361"/>
            <a:ext cx="10515600" cy="1325563"/>
          </a:xfrm>
        </p:spPr>
        <p:txBody>
          <a:bodyPr/>
          <a:lstStyle/>
          <a:p>
            <a:r>
              <a:rPr lang="pt-PT" dirty="0" smtClean="0"/>
              <a:t>Atalhos/ processo de trabalho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4" t="15201" r="10081" b="20792"/>
          <a:stretch/>
        </p:blipFill>
        <p:spPr>
          <a:xfrm>
            <a:off x="7342361" y="2869948"/>
            <a:ext cx="4671588" cy="36213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3" t="15431" r="1941" b="19924"/>
          <a:stretch/>
        </p:blipFill>
        <p:spPr>
          <a:xfrm>
            <a:off x="1684441" y="2869948"/>
            <a:ext cx="5477347" cy="3657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 t="15660" r="26986" b="42521"/>
          <a:stretch/>
        </p:blipFill>
        <p:spPr>
          <a:xfrm>
            <a:off x="246261" y="991354"/>
            <a:ext cx="2696355" cy="21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1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324" y="0"/>
            <a:ext cx="10515600" cy="1325563"/>
          </a:xfrm>
        </p:spPr>
        <p:txBody>
          <a:bodyPr/>
          <a:lstStyle/>
          <a:p>
            <a:r>
              <a:rPr lang="pt-PT" dirty="0" smtClean="0"/>
              <a:t>Escrever no ficheiro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58050" y="63627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11 min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14696"/>
              </p:ext>
            </p:extLst>
          </p:nvPr>
        </p:nvGraphicFramePr>
        <p:xfrm>
          <a:off x="561571" y="1203729"/>
          <a:ext cx="1106885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291"/>
                <a:gridCol w="7413567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package aulas;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Informa que a classe está contida no pacote aulas</a:t>
                      </a:r>
                    </a:p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public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class</a:t>
                      </a:r>
                      <a:r>
                        <a:rPr lang="pt-PT" dirty="0" smtClean="0"/>
                        <a:t> Aula01 {</a:t>
                      </a:r>
                    </a:p>
                    <a:p>
                      <a:r>
                        <a:rPr lang="pt-PT" dirty="0" smtClean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Classe publica Aula01  -- A área entre chavetas </a:t>
                      </a:r>
                      <a:r>
                        <a:rPr lang="pt-PT" dirty="0" err="1" smtClean="0"/>
                        <a:t>pretence</a:t>
                      </a:r>
                      <a:r>
                        <a:rPr lang="pt-PT" dirty="0" smtClean="0"/>
                        <a:t> à classe Aula01, </a:t>
                      </a:r>
                    </a:p>
                    <a:p>
                      <a:r>
                        <a:rPr lang="pt-PT" dirty="0" smtClean="0"/>
                        <a:t>ou seja todo o que escrever dentro de chaveta faz parte da classe Aula 01</a:t>
                      </a:r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  <a:p>
                      <a:endParaRPr lang="pt-PT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public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static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void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main</a:t>
                      </a:r>
                      <a:r>
                        <a:rPr lang="pt-PT" dirty="0" smtClean="0"/>
                        <a:t> (</a:t>
                      </a:r>
                      <a:r>
                        <a:rPr lang="pt-PT" dirty="0" err="1" smtClean="0"/>
                        <a:t>String</a:t>
                      </a:r>
                      <a:r>
                        <a:rPr lang="pt-PT" dirty="0" smtClean="0"/>
                        <a:t>[]</a:t>
                      </a:r>
                      <a:r>
                        <a:rPr lang="pt-PT" dirty="0" err="1" smtClean="0"/>
                        <a:t>args</a:t>
                      </a:r>
                      <a:r>
                        <a:rPr lang="pt-PT" dirty="0" smtClean="0"/>
                        <a:t>){</a:t>
                      </a:r>
                    </a:p>
                    <a:p>
                      <a:r>
                        <a:rPr lang="pt-PT" dirty="0" smtClean="0"/>
                        <a:t>    </a:t>
                      </a:r>
                      <a:r>
                        <a:rPr lang="pt-PT" dirty="0" err="1" smtClean="0"/>
                        <a:t>System.out.println</a:t>
                      </a:r>
                      <a:r>
                        <a:rPr lang="pt-PT" dirty="0" smtClean="0"/>
                        <a:t>("Olá Mundo");</a:t>
                      </a:r>
                    </a:p>
                    <a:p>
                      <a:r>
                        <a:rPr lang="pt-PT" dirty="0" smtClean="0"/>
                        <a:t>}</a:t>
                      </a:r>
                    </a:p>
                    <a:p>
                      <a:r>
                        <a:rPr lang="pt-PT" dirty="0" smtClean="0"/>
                        <a:t>}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err="1" smtClean="0"/>
                        <a:t>Metodo</a:t>
                      </a:r>
                      <a:r>
                        <a:rPr lang="pt-PT" dirty="0" smtClean="0"/>
                        <a:t> indica o ponto de inicio do programa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O que for escrito dentro das chavetas do método é  o que será corrido</a:t>
                      </a:r>
                      <a:r>
                        <a:rPr lang="pt-PT" baseline="0" dirty="0" smtClean="0"/>
                        <a:t> pelo programa inicialmente</a:t>
                      </a:r>
                      <a:endParaRPr lang="pt-PT" dirty="0" smtClean="0"/>
                    </a:p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NOTA : o Java é</a:t>
                      </a:r>
                      <a:r>
                        <a:rPr lang="pt-PT" baseline="0" dirty="0" smtClean="0"/>
                        <a:t> case </a:t>
                      </a:r>
                      <a:r>
                        <a:rPr lang="pt-PT" baseline="0" dirty="0" err="1" smtClean="0"/>
                        <a:t>sensitive</a:t>
                      </a:r>
                      <a:endParaRPr lang="pt-PT" baseline="0" dirty="0" smtClean="0"/>
                    </a:p>
                    <a:p>
                      <a:r>
                        <a:rPr lang="pt-PT" baseline="0" dirty="0" smtClean="0"/>
                        <a:t>NOTA2 : </a:t>
                      </a:r>
                      <a:r>
                        <a:rPr lang="pt-PT" baseline="0" dirty="0" err="1" smtClean="0"/>
                        <a:t>tb</a:t>
                      </a:r>
                      <a:r>
                        <a:rPr lang="pt-PT" baseline="0" dirty="0" smtClean="0"/>
                        <a:t> tem ; que indica o fim da linha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7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8099</TotalTime>
  <Words>303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Java interface</vt:lpstr>
      <vt:lpstr>Instalação - Netbeans e JDK 7</vt:lpstr>
      <vt:lpstr>Interface – Ambiente de trabalho</vt:lpstr>
      <vt:lpstr>Organização do NetBeans</vt:lpstr>
      <vt:lpstr>Primeiro projeto - Criar projeto (primeiro)</vt:lpstr>
      <vt:lpstr>Trabalhar o projeto – 1º Criar o pacote (Aulas) dentro do projeto</vt:lpstr>
      <vt:lpstr>Trabalhar o projeto – 2º Criar a classe (Aula01) dentro do pacote aulas</vt:lpstr>
      <vt:lpstr>Atalhos/ processo de trabalho</vt:lpstr>
      <vt:lpstr>Escrever no ficheiro</vt:lpstr>
      <vt:lpstr>comentários</vt:lpstr>
      <vt:lpstr>Criar uma nova Class (Aula04) dentro do pacote Aulas</vt:lpstr>
      <vt:lpstr>Variáveis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interface</dc:title>
  <dc:creator>user</dc:creator>
  <cp:lastModifiedBy>user</cp:lastModifiedBy>
  <cp:revision>28</cp:revision>
  <dcterms:created xsi:type="dcterms:W3CDTF">2016-02-04T23:11:23Z</dcterms:created>
  <dcterms:modified xsi:type="dcterms:W3CDTF">2016-03-07T11:04:24Z</dcterms:modified>
</cp:coreProperties>
</file>