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Destaqu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PT" smtClean="0"/>
              <a:t>Clique para editar o estilo do subtítulo do Modelo Global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B9881-5C7C-4F6E-BA2A-04E9ABE8FB09}" type="datetimeFigureOut">
              <a:rPr lang="pt-PT" smtClean="0"/>
              <a:t>04/02/2018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DCFD1-1B33-475D-B0CB-1D9C04EDE0B0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7834128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B9881-5C7C-4F6E-BA2A-04E9ABE8FB09}" type="datetimeFigureOut">
              <a:rPr lang="pt-PT" smtClean="0"/>
              <a:t>04/02/2018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DCFD1-1B33-475D-B0CB-1D9C04EDE0B0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7562919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B9881-5C7C-4F6E-BA2A-04E9ABE8FB09}" type="datetimeFigureOut">
              <a:rPr lang="pt-PT" smtClean="0"/>
              <a:t>04/02/2018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DCFD1-1B33-475D-B0CB-1D9C04EDE0B0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7957175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B9881-5C7C-4F6E-BA2A-04E9ABE8FB09}" type="datetimeFigureOut">
              <a:rPr lang="pt-PT" smtClean="0"/>
              <a:t>04/02/2018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DCFD1-1B33-475D-B0CB-1D9C04EDE0B0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1493910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B9881-5C7C-4F6E-BA2A-04E9ABE8FB09}" type="datetimeFigureOut">
              <a:rPr lang="pt-PT" smtClean="0"/>
              <a:t>04/02/2018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DCFD1-1B33-475D-B0CB-1D9C04EDE0B0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729727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B9881-5C7C-4F6E-BA2A-04E9ABE8FB09}" type="datetimeFigureOut">
              <a:rPr lang="pt-PT" smtClean="0"/>
              <a:t>04/02/2018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DCFD1-1B33-475D-B0CB-1D9C04EDE0B0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7656281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B9881-5C7C-4F6E-BA2A-04E9ABE8FB09}" type="datetimeFigureOut">
              <a:rPr lang="pt-PT" smtClean="0"/>
              <a:t>04/02/2018</a:t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DCFD1-1B33-475D-B0CB-1D9C04EDE0B0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9424594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B9881-5C7C-4F6E-BA2A-04E9ABE8FB09}" type="datetimeFigureOut">
              <a:rPr lang="pt-PT" smtClean="0"/>
              <a:t>04/02/2018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DCFD1-1B33-475D-B0CB-1D9C04EDE0B0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9568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B9881-5C7C-4F6E-BA2A-04E9ABE8FB09}" type="datetimeFigureOut">
              <a:rPr lang="pt-PT" smtClean="0"/>
              <a:t>04/02/2018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DCFD1-1B33-475D-B0CB-1D9C04EDE0B0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1040670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B9881-5C7C-4F6E-BA2A-04E9ABE8FB09}" type="datetimeFigureOut">
              <a:rPr lang="pt-PT" smtClean="0"/>
              <a:t>04/02/2018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DCFD1-1B33-475D-B0CB-1D9C04EDE0B0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5797343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B9881-5C7C-4F6E-BA2A-04E9ABE8FB09}" type="datetimeFigureOut">
              <a:rPr lang="pt-PT" smtClean="0"/>
              <a:t>04/02/2018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DCFD1-1B33-475D-B0CB-1D9C04EDE0B0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458000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FB9881-5C7C-4F6E-BA2A-04E9ABE8FB09}" type="datetimeFigureOut">
              <a:rPr lang="pt-PT" smtClean="0"/>
              <a:t>04/02/2018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4DCFD1-1B33-475D-B0CB-1D9C04EDE0B0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741786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PT" dirty="0" smtClean="0"/>
              <a:t>Somador Completo</a:t>
            </a:r>
            <a:endParaRPr lang="pt-PT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PT" b="1" dirty="0" err="1" smtClean="0"/>
              <a:t>Full</a:t>
            </a:r>
            <a:r>
              <a:rPr lang="pt-PT" b="1" dirty="0" smtClean="0"/>
              <a:t> </a:t>
            </a:r>
            <a:r>
              <a:rPr lang="pt-PT" b="1" dirty="0" err="1" smtClean="0"/>
              <a:t>Adder</a:t>
            </a:r>
            <a:endParaRPr lang="pt-PT" b="1" dirty="0"/>
          </a:p>
        </p:txBody>
      </p:sp>
    </p:spTree>
    <p:extLst>
      <p:ext uri="{BB962C8B-B14F-4D97-AF65-F5344CB8AC3E}">
        <p14:creationId xmlns:p14="http://schemas.microsoft.com/office/powerpoint/2010/main" val="34781922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Somador Completo - </a:t>
            </a:r>
            <a:r>
              <a:rPr lang="pt-PT" b="1" dirty="0" err="1" smtClean="0"/>
              <a:t>Full</a:t>
            </a:r>
            <a:r>
              <a:rPr lang="pt-PT" b="1" dirty="0" smtClean="0"/>
              <a:t> </a:t>
            </a:r>
            <a:r>
              <a:rPr lang="pt-PT" b="1" dirty="0" err="1" smtClean="0"/>
              <a:t>Adder</a:t>
            </a:r>
            <a:endParaRPr lang="pt-PT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1285596"/>
              </p:ext>
            </p:extLst>
          </p:nvPr>
        </p:nvGraphicFramePr>
        <p:xfrm>
          <a:off x="663925" y="1690688"/>
          <a:ext cx="11055156" cy="37655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92785">
                  <a:extLst>
                    <a:ext uri="{9D8B030D-6E8A-4147-A177-3AD203B41FA5}">
                      <a16:colId xmlns:a16="http://schemas.microsoft.com/office/drawing/2014/main" val="2533416373"/>
                    </a:ext>
                  </a:extLst>
                </a:gridCol>
                <a:gridCol w="359410">
                  <a:extLst>
                    <a:ext uri="{9D8B030D-6E8A-4147-A177-3AD203B41FA5}">
                      <a16:colId xmlns:a16="http://schemas.microsoft.com/office/drawing/2014/main" val="3554999865"/>
                    </a:ext>
                  </a:extLst>
                </a:gridCol>
                <a:gridCol w="359410">
                  <a:extLst>
                    <a:ext uri="{9D8B030D-6E8A-4147-A177-3AD203B41FA5}">
                      <a16:colId xmlns:a16="http://schemas.microsoft.com/office/drawing/2014/main" val="2193166809"/>
                    </a:ext>
                  </a:extLst>
                </a:gridCol>
                <a:gridCol w="581660">
                  <a:extLst>
                    <a:ext uri="{9D8B030D-6E8A-4147-A177-3AD203B41FA5}">
                      <a16:colId xmlns:a16="http://schemas.microsoft.com/office/drawing/2014/main" val="1220457546"/>
                    </a:ext>
                  </a:extLst>
                </a:gridCol>
                <a:gridCol w="1391285">
                  <a:extLst>
                    <a:ext uri="{9D8B030D-6E8A-4147-A177-3AD203B41FA5}">
                      <a16:colId xmlns:a16="http://schemas.microsoft.com/office/drawing/2014/main" val="834224025"/>
                    </a:ext>
                  </a:extLst>
                </a:gridCol>
                <a:gridCol w="1642110">
                  <a:extLst>
                    <a:ext uri="{9D8B030D-6E8A-4147-A177-3AD203B41FA5}">
                      <a16:colId xmlns:a16="http://schemas.microsoft.com/office/drawing/2014/main" val="3686730549"/>
                    </a:ext>
                  </a:extLst>
                </a:gridCol>
                <a:gridCol w="1391285">
                  <a:extLst>
                    <a:ext uri="{9D8B030D-6E8A-4147-A177-3AD203B41FA5}">
                      <a16:colId xmlns:a16="http://schemas.microsoft.com/office/drawing/2014/main" val="3967276958"/>
                    </a:ext>
                  </a:extLst>
                </a:gridCol>
                <a:gridCol w="4637211">
                  <a:extLst>
                    <a:ext uri="{9D8B030D-6E8A-4147-A177-3AD203B41FA5}">
                      <a16:colId xmlns:a16="http://schemas.microsoft.com/office/drawing/2014/main" val="1073453097"/>
                    </a:ext>
                  </a:extLst>
                </a:gridCol>
              </a:tblGrid>
              <a:tr h="2474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1800" dirty="0">
                          <a:effectLst/>
                          <a:latin typeface="Consolas" panose="020B0609020204030204" pitchFamily="49" charset="0"/>
                        </a:rPr>
                        <a:t> </a:t>
                      </a:r>
                      <a:endParaRPr lang="pt-PT" sz="1800" dirty="0">
                        <a:effectLst/>
                        <a:latin typeface="Consolas" panose="020B0609020204030204" pitchFamily="49" charset="0"/>
                        <a:ea typeface="YouYuan"/>
                        <a:cs typeface="Gisha"/>
                      </a:endParaRPr>
                    </a:p>
                  </a:txBody>
                  <a:tcPr marL="68580" marR="68580" marT="0" marB="0" anchor="ctr"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1800" dirty="0" smtClean="0">
                          <a:effectLst/>
                          <a:latin typeface="Consolas" panose="020B0609020204030204" pitchFamily="49" charset="0"/>
                        </a:rPr>
                        <a:t>Entradas 3</a:t>
                      </a:r>
                      <a:endParaRPr lang="pt-PT" sz="1800" dirty="0">
                        <a:effectLst/>
                        <a:latin typeface="Consolas" panose="020B0609020204030204" pitchFamily="49" charset="0"/>
                        <a:ea typeface="YouYuan"/>
                        <a:cs typeface="Gisha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1800" dirty="0" smtClean="0">
                          <a:effectLst/>
                          <a:latin typeface="Consolas" panose="020B0609020204030204" pitchFamily="49" charset="0"/>
                        </a:rPr>
                        <a:t>Saídas</a:t>
                      </a:r>
                      <a:endParaRPr lang="pt-PT" sz="1800" dirty="0">
                        <a:effectLst/>
                        <a:latin typeface="Consolas" panose="020B0609020204030204" pitchFamily="49" charset="0"/>
                        <a:ea typeface="YouYuan"/>
                        <a:cs typeface="Gisha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PT" sz="1600" dirty="0">
                        <a:effectLst/>
                        <a:latin typeface="Consolas" panose="020B0609020204030204" pitchFamily="49" charset="0"/>
                        <a:ea typeface="YouYuan"/>
                        <a:cs typeface="Gish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800" dirty="0" smtClean="0">
                          <a:effectLst/>
                          <a:latin typeface="Consolas" panose="020B0609020204030204" pitchFamily="49" charset="0"/>
                        </a:rPr>
                        <a:t> Expressão booleana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1800" dirty="0" smtClean="0">
                          <a:effectLst/>
                          <a:latin typeface="Consolas" panose="020B0609020204030204" pitchFamily="49" charset="0"/>
                        </a:rPr>
                        <a:t>Soma de produtos (SDP)</a:t>
                      </a:r>
                      <a:endParaRPr lang="pt-PT" sz="1800" dirty="0" smtClean="0">
                        <a:effectLst/>
                        <a:latin typeface="Consolas" panose="020B0609020204030204" pitchFamily="49" charset="0"/>
                        <a:ea typeface="YouYuan"/>
                        <a:cs typeface="Gisha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572255192"/>
                  </a:ext>
                </a:extLst>
              </a:tr>
              <a:tr h="2474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1800">
                          <a:effectLst/>
                          <a:latin typeface="Consolas" panose="020B0609020204030204" pitchFamily="49" charset="0"/>
                        </a:rPr>
                        <a:t> </a:t>
                      </a:r>
                      <a:endParaRPr lang="pt-PT" sz="1800">
                        <a:effectLst/>
                        <a:latin typeface="Consolas" panose="020B0609020204030204" pitchFamily="49" charset="0"/>
                        <a:ea typeface="YouYuan"/>
                        <a:cs typeface="Gisha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1800">
                          <a:effectLst/>
                          <a:latin typeface="Consolas" panose="020B0609020204030204" pitchFamily="49" charset="0"/>
                        </a:rPr>
                        <a:t> </a:t>
                      </a:r>
                      <a:endParaRPr lang="pt-PT" sz="1800">
                        <a:effectLst/>
                        <a:latin typeface="Consolas" panose="020B0609020204030204" pitchFamily="49" charset="0"/>
                        <a:ea typeface="YouYuan"/>
                        <a:cs typeface="Gish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1800">
                          <a:effectLst/>
                          <a:latin typeface="Consolas" panose="020B0609020204030204" pitchFamily="49" charset="0"/>
                        </a:rPr>
                        <a:t> </a:t>
                      </a:r>
                      <a:endParaRPr lang="pt-PT" sz="1800">
                        <a:effectLst/>
                        <a:latin typeface="Consolas" panose="020B0609020204030204" pitchFamily="49" charset="0"/>
                        <a:ea typeface="YouYuan"/>
                        <a:cs typeface="Gish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pt-PT" sz="1800" dirty="0">
                        <a:effectLst/>
                        <a:latin typeface="Consolas" panose="020B0609020204030204" pitchFamily="49" charset="0"/>
                        <a:ea typeface="YouYuan"/>
                        <a:cs typeface="Gisha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1800" dirty="0">
                          <a:effectLst/>
                          <a:latin typeface="Consolas" panose="020B0609020204030204" pitchFamily="49" charset="0"/>
                        </a:rPr>
                        <a:t> </a:t>
                      </a:r>
                      <a:r>
                        <a:rPr lang="pt-PT" sz="1800" dirty="0" err="1" smtClean="0">
                          <a:effectLst/>
                          <a:latin typeface="Consolas" panose="020B0609020204030204" pitchFamily="49" charset="0"/>
                        </a:rPr>
                        <a:t>carry</a:t>
                      </a:r>
                      <a:r>
                        <a:rPr lang="pt-PT" sz="1800" dirty="0" smtClean="0">
                          <a:effectLst/>
                          <a:latin typeface="Consolas" panose="020B0609020204030204" pitchFamily="49" charset="0"/>
                        </a:rPr>
                        <a:t> in</a:t>
                      </a:r>
                      <a:endParaRPr lang="pt-PT" sz="1800" dirty="0">
                        <a:effectLst/>
                        <a:latin typeface="Consolas" panose="020B0609020204030204" pitchFamily="49" charset="0"/>
                        <a:ea typeface="YouYuan"/>
                        <a:cs typeface="Gish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1800" dirty="0" smtClean="0">
                          <a:effectLst/>
                          <a:latin typeface="Consolas" panose="020B0609020204030204" pitchFamily="49" charset="0"/>
                        </a:rPr>
                        <a:t>soma</a:t>
                      </a:r>
                      <a:r>
                        <a:rPr lang="pt-PT" sz="1800" dirty="0">
                          <a:effectLst/>
                          <a:latin typeface="Consolas" panose="020B0609020204030204" pitchFamily="49" charset="0"/>
                        </a:rPr>
                        <a:t> </a:t>
                      </a:r>
                      <a:endParaRPr lang="pt-PT" sz="1800" dirty="0">
                        <a:effectLst/>
                        <a:latin typeface="Consolas" panose="020B0609020204030204" pitchFamily="49" charset="0"/>
                        <a:ea typeface="YouYuan"/>
                        <a:cs typeface="Gish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1800" dirty="0" err="1" smtClean="0">
                          <a:effectLst/>
                          <a:latin typeface="Consolas" panose="020B0609020204030204" pitchFamily="49" charset="0"/>
                          <a:ea typeface="YouYuan"/>
                          <a:cs typeface="Gisha"/>
                        </a:rPr>
                        <a:t>Carry</a:t>
                      </a:r>
                      <a:r>
                        <a:rPr lang="pt-PT" sz="1800" dirty="0" smtClean="0">
                          <a:effectLst/>
                          <a:latin typeface="Consolas" panose="020B0609020204030204" pitchFamily="49" charset="0"/>
                          <a:ea typeface="YouYuan"/>
                          <a:cs typeface="Gisha"/>
                        </a:rPr>
                        <a:t> out</a:t>
                      </a:r>
                      <a:endParaRPr lang="pt-PT" sz="1800" dirty="0">
                        <a:effectLst/>
                        <a:latin typeface="Consolas" panose="020B0609020204030204" pitchFamily="49" charset="0"/>
                        <a:ea typeface="YouYuan"/>
                        <a:cs typeface="Gisha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1800">
                          <a:effectLst/>
                          <a:latin typeface="Consolas" panose="020B0609020204030204" pitchFamily="49" charset="0"/>
                        </a:rPr>
                        <a:t> </a:t>
                      </a:r>
                      <a:endParaRPr lang="pt-PT" sz="1800">
                        <a:effectLst/>
                        <a:latin typeface="Consolas" panose="020B0609020204030204" pitchFamily="49" charset="0"/>
                        <a:ea typeface="YouYuan"/>
                        <a:cs typeface="Gisha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32341950"/>
                  </a:ext>
                </a:extLst>
              </a:tr>
              <a:tr h="2474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1800">
                          <a:effectLst/>
                          <a:latin typeface="Consolas" panose="020B0609020204030204" pitchFamily="49" charset="0"/>
                        </a:rPr>
                        <a:t>Pos.</a:t>
                      </a:r>
                      <a:endParaRPr lang="pt-PT" sz="1800">
                        <a:effectLst/>
                        <a:latin typeface="Consolas" panose="020B0609020204030204" pitchFamily="49" charset="0"/>
                        <a:ea typeface="YouYuan"/>
                        <a:cs typeface="Gisha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1800">
                          <a:effectLst/>
                          <a:latin typeface="Consolas" panose="020B0609020204030204" pitchFamily="49" charset="0"/>
                        </a:rPr>
                        <a:t>A</a:t>
                      </a:r>
                      <a:endParaRPr lang="pt-PT" sz="1800">
                        <a:effectLst/>
                        <a:latin typeface="Consolas" panose="020B0609020204030204" pitchFamily="49" charset="0"/>
                        <a:ea typeface="YouYuan"/>
                        <a:cs typeface="Gish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1800">
                          <a:effectLst/>
                          <a:latin typeface="Consolas" panose="020B0609020204030204" pitchFamily="49" charset="0"/>
                        </a:rPr>
                        <a:t>B</a:t>
                      </a:r>
                      <a:endParaRPr lang="pt-PT" sz="1800">
                        <a:effectLst/>
                        <a:latin typeface="Consolas" panose="020B0609020204030204" pitchFamily="49" charset="0"/>
                        <a:ea typeface="YouYuan"/>
                        <a:cs typeface="Gish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800" dirty="0" smtClean="0">
                          <a:solidFill>
                            <a:srgbClr val="FF0000"/>
                          </a:solidFill>
                          <a:effectLst/>
                          <a:latin typeface="Consolas" panose="020B0609020204030204" pitchFamily="49" charset="0"/>
                          <a:ea typeface="YouYuan"/>
                          <a:cs typeface="Gisha"/>
                        </a:rPr>
                        <a:t>A+B</a:t>
                      </a: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1800" dirty="0" err="1" smtClean="0">
                          <a:effectLst/>
                          <a:latin typeface="Consolas" panose="020B0609020204030204" pitchFamily="49" charset="0"/>
                        </a:rPr>
                        <a:t>Ci</a:t>
                      </a:r>
                      <a:endParaRPr lang="pt-PT" sz="1800" dirty="0">
                        <a:effectLst/>
                        <a:latin typeface="Consolas" panose="020B0609020204030204" pitchFamily="49" charset="0"/>
                        <a:ea typeface="YouYuan"/>
                        <a:cs typeface="Gish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pt-PT" sz="1800" dirty="0" smtClean="0">
                          <a:effectLst/>
                          <a:latin typeface="Consolas" panose="020B0609020204030204" pitchFamily="49" charset="0"/>
                        </a:rPr>
                        <a:t>S= </a:t>
                      </a:r>
                      <a:r>
                        <a:rPr lang="pt-PT" sz="1800" dirty="0" err="1" smtClean="0">
                          <a:effectLst/>
                          <a:latin typeface="Consolas" panose="020B0609020204030204" pitchFamily="49" charset="0"/>
                        </a:rPr>
                        <a:t>Ci</a:t>
                      </a:r>
                      <a:r>
                        <a:rPr lang="pt-PT" sz="1800" dirty="0" smtClean="0">
                          <a:effectLst/>
                          <a:latin typeface="Consolas" panose="020B0609020204030204" pitchFamily="49" charset="0"/>
                        </a:rPr>
                        <a:t>+(</a:t>
                      </a:r>
                      <a:r>
                        <a:rPr lang="pt-PT" sz="1800" dirty="0" err="1" smtClean="0">
                          <a:effectLst/>
                          <a:latin typeface="Consolas" panose="020B0609020204030204" pitchFamily="49" charset="0"/>
                        </a:rPr>
                        <a:t>a+b</a:t>
                      </a:r>
                      <a:r>
                        <a:rPr lang="pt-PT" sz="1800" dirty="0" smtClean="0">
                          <a:effectLst/>
                          <a:latin typeface="Consolas" panose="020B0609020204030204" pitchFamily="49" charset="0"/>
                        </a:rPr>
                        <a:t>)</a:t>
                      </a:r>
                      <a:endParaRPr lang="pt-PT" sz="1800" dirty="0" smtClean="0">
                        <a:effectLst/>
                        <a:latin typeface="Consolas" panose="020B0609020204030204" pitchFamily="49" charset="0"/>
                        <a:ea typeface="YouYuan"/>
                        <a:cs typeface="Gish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1800">
                          <a:effectLst/>
                          <a:latin typeface="Consolas" panose="020B0609020204030204" pitchFamily="49" charset="0"/>
                        </a:rPr>
                        <a:t>Cout</a:t>
                      </a:r>
                      <a:endParaRPr lang="pt-PT" sz="1800">
                        <a:effectLst/>
                        <a:latin typeface="Consolas" panose="020B0609020204030204" pitchFamily="49" charset="0"/>
                        <a:ea typeface="YouYuan"/>
                        <a:cs typeface="Gisha"/>
                      </a:endParaRPr>
                    </a:p>
                  </a:txBody>
                  <a:tcPr marL="68580" marR="68580" marT="0" marB="0"/>
                </a:tc>
                <a:tc rowSpan="9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1800" dirty="0">
                          <a:effectLst/>
                          <a:latin typeface="Consolas" panose="020B0609020204030204" pitchFamily="49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pt-PT" sz="1800" dirty="0" smtClean="0">
                        <a:effectLst/>
                        <a:latin typeface="Consolas" panose="020B0609020204030204" pitchFamily="49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1600" dirty="0" smtClean="0">
                          <a:effectLst/>
                          <a:latin typeface="Consolas" panose="020B0609020204030204" pitchFamily="49" charset="0"/>
                        </a:rPr>
                        <a:t>S= A’.B’.</a:t>
                      </a:r>
                      <a:r>
                        <a:rPr lang="pt-PT" sz="1600" dirty="0" err="1" smtClean="0">
                          <a:effectLst/>
                          <a:latin typeface="Consolas" panose="020B0609020204030204" pitchFamily="49" charset="0"/>
                        </a:rPr>
                        <a:t>Ci+A</a:t>
                      </a:r>
                      <a:r>
                        <a:rPr lang="pt-PT" sz="1600" dirty="0" smtClean="0">
                          <a:effectLst/>
                          <a:latin typeface="Consolas" panose="020B0609020204030204" pitchFamily="49" charset="0"/>
                        </a:rPr>
                        <a:t>’.B.</a:t>
                      </a:r>
                      <a:r>
                        <a:rPr lang="pt-PT" sz="1600" dirty="0" err="1" smtClean="0">
                          <a:effectLst/>
                          <a:latin typeface="Consolas" panose="020B0609020204030204" pitchFamily="49" charset="0"/>
                        </a:rPr>
                        <a:t>Ci</a:t>
                      </a:r>
                      <a:r>
                        <a:rPr lang="pt-PT" sz="1600" dirty="0" smtClean="0">
                          <a:effectLst/>
                          <a:latin typeface="Consolas" panose="020B0609020204030204" pitchFamily="49" charset="0"/>
                        </a:rPr>
                        <a:t>’+A.B’.</a:t>
                      </a:r>
                      <a:r>
                        <a:rPr lang="pt-PT" sz="1600" dirty="0" err="1" smtClean="0">
                          <a:effectLst/>
                          <a:latin typeface="Consolas" panose="020B0609020204030204" pitchFamily="49" charset="0"/>
                        </a:rPr>
                        <a:t>Ci</a:t>
                      </a:r>
                      <a:r>
                        <a:rPr lang="pt-PT" sz="1600" dirty="0" smtClean="0">
                          <a:effectLst/>
                          <a:latin typeface="Consolas" panose="020B0609020204030204" pitchFamily="49" charset="0"/>
                        </a:rPr>
                        <a:t>’+</a:t>
                      </a:r>
                      <a:r>
                        <a:rPr lang="pt-PT" sz="1600" dirty="0" err="1" smtClean="0">
                          <a:effectLst/>
                          <a:latin typeface="Consolas" panose="020B0609020204030204" pitchFamily="49" charset="0"/>
                        </a:rPr>
                        <a:t>A.B.Ci</a:t>
                      </a:r>
                      <a:endParaRPr lang="pt-PT" sz="1600" dirty="0" smtClean="0">
                        <a:effectLst/>
                        <a:latin typeface="Consolas" panose="020B0609020204030204" pitchFamily="49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1600" dirty="0" err="1" smtClean="0">
                          <a:effectLst/>
                          <a:latin typeface="Consolas" panose="020B0609020204030204" pitchFamily="49" charset="0"/>
                        </a:rPr>
                        <a:t>Cout</a:t>
                      </a:r>
                      <a:r>
                        <a:rPr lang="pt-PT" sz="1600" dirty="0" smtClean="0">
                          <a:effectLst/>
                          <a:latin typeface="Consolas" panose="020B0609020204030204" pitchFamily="49" charset="0"/>
                        </a:rPr>
                        <a:t>= A’.B.Ci+A.B’.Ci+A.B.</a:t>
                      </a:r>
                      <a:r>
                        <a:rPr lang="pt-PT" sz="1600" dirty="0" err="1" smtClean="0">
                          <a:effectLst/>
                          <a:latin typeface="Consolas" panose="020B0609020204030204" pitchFamily="49" charset="0"/>
                        </a:rPr>
                        <a:t>Ci</a:t>
                      </a:r>
                      <a:r>
                        <a:rPr lang="pt-PT" sz="1600" dirty="0" smtClean="0">
                          <a:effectLst/>
                          <a:latin typeface="Consolas" panose="020B0609020204030204" pitchFamily="49" charset="0"/>
                        </a:rPr>
                        <a:t>’+</a:t>
                      </a:r>
                      <a:r>
                        <a:rPr lang="pt-PT" sz="1600" dirty="0" err="1" smtClean="0">
                          <a:effectLst/>
                          <a:latin typeface="Consolas" panose="020B0609020204030204" pitchFamily="49" charset="0"/>
                        </a:rPr>
                        <a:t>A.B.Ci</a:t>
                      </a:r>
                      <a:endParaRPr lang="pt-PT" sz="1600" dirty="0"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68708876"/>
                  </a:ext>
                </a:extLst>
              </a:tr>
              <a:tr h="12779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1800">
                          <a:effectLst/>
                          <a:latin typeface="Consolas" panose="020B0609020204030204" pitchFamily="49" charset="0"/>
                        </a:rPr>
                        <a:t>0</a:t>
                      </a:r>
                      <a:endParaRPr lang="pt-PT" sz="1800">
                        <a:effectLst/>
                        <a:latin typeface="Consolas" panose="020B0609020204030204" pitchFamily="49" charset="0"/>
                        <a:ea typeface="YouYuan"/>
                        <a:cs typeface="Gisha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1800" dirty="0">
                          <a:effectLst/>
                          <a:latin typeface="Consolas" panose="020B0609020204030204" pitchFamily="49" charset="0"/>
                        </a:rPr>
                        <a:t>0</a:t>
                      </a:r>
                      <a:endParaRPr lang="pt-PT" sz="1800" dirty="0">
                        <a:effectLst/>
                        <a:latin typeface="Consolas" panose="020B0609020204030204" pitchFamily="49" charset="0"/>
                        <a:ea typeface="YouYuan"/>
                        <a:cs typeface="Gish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1800" dirty="0">
                          <a:effectLst/>
                          <a:latin typeface="Consolas" panose="020B0609020204030204" pitchFamily="49" charset="0"/>
                        </a:rPr>
                        <a:t>0</a:t>
                      </a:r>
                      <a:endParaRPr lang="pt-PT" sz="1800" dirty="0">
                        <a:effectLst/>
                        <a:latin typeface="Consolas" panose="020B0609020204030204" pitchFamily="49" charset="0"/>
                        <a:ea typeface="YouYuan"/>
                        <a:cs typeface="Gish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1800" dirty="0" smtClean="0">
                          <a:solidFill>
                            <a:srgbClr val="FF0000"/>
                          </a:solidFill>
                          <a:effectLst/>
                          <a:latin typeface="Consolas" panose="020B0609020204030204" pitchFamily="49" charset="0"/>
                          <a:ea typeface="YouYuan"/>
                          <a:cs typeface="Gisha"/>
                        </a:rPr>
                        <a:t>0</a:t>
                      </a:r>
                      <a:endParaRPr lang="pt-PT" sz="1800" dirty="0">
                        <a:solidFill>
                          <a:srgbClr val="FF0000"/>
                        </a:solidFill>
                        <a:effectLst/>
                        <a:latin typeface="Consolas" panose="020B0609020204030204" pitchFamily="49" charset="0"/>
                        <a:ea typeface="YouYuan"/>
                        <a:cs typeface="Gisha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1800" dirty="0">
                          <a:effectLst/>
                          <a:latin typeface="Consolas" panose="020B0609020204030204" pitchFamily="49" charset="0"/>
                        </a:rPr>
                        <a:t>0</a:t>
                      </a:r>
                      <a:endParaRPr lang="pt-PT" sz="1800" dirty="0">
                        <a:effectLst/>
                        <a:latin typeface="Consolas" panose="020B0609020204030204" pitchFamily="49" charset="0"/>
                        <a:ea typeface="YouYuan"/>
                        <a:cs typeface="Gish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1800" dirty="0" smtClean="0">
                          <a:effectLst/>
                          <a:latin typeface="Consolas" panose="020B0609020204030204" pitchFamily="49" charset="0"/>
                          <a:ea typeface="YouYuan"/>
                          <a:cs typeface="Gisha"/>
                        </a:rPr>
                        <a:t>0</a:t>
                      </a:r>
                      <a:endParaRPr lang="pt-PT" sz="1800" dirty="0">
                        <a:effectLst/>
                        <a:latin typeface="Consolas" panose="020B0609020204030204" pitchFamily="49" charset="0"/>
                        <a:ea typeface="YouYuan"/>
                        <a:cs typeface="Gish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1800" dirty="0" smtClean="0">
                          <a:effectLst/>
                          <a:latin typeface="Consolas" panose="020B0609020204030204" pitchFamily="49" charset="0"/>
                          <a:ea typeface="YouYuan"/>
                          <a:cs typeface="Gisha"/>
                        </a:rPr>
                        <a:t>0</a:t>
                      </a:r>
                      <a:endParaRPr lang="pt-PT" sz="1800" dirty="0">
                        <a:effectLst/>
                        <a:latin typeface="Consolas" panose="020B0609020204030204" pitchFamily="49" charset="0"/>
                        <a:ea typeface="YouYuan"/>
                        <a:cs typeface="Gisha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2620708"/>
                  </a:ext>
                </a:extLst>
              </a:tr>
              <a:tr h="12779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1800">
                          <a:effectLst/>
                          <a:latin typeface="Consolas" panose="020B0609020204030204" pitchFamily="49" charset="0"/>
                        </a:rPr>
                        <a:t>1</a:t>
                      </a:r>
                      <a:endParaRPr lang="pt-PT" sz="1800">
                        <a:effectLst/>
                        <a:latin typeface="Consolas" panose="020B0609020204030204" pitchFamily="49" charset="0"/>
                        <a:ea typeface="YouYuan"/>
                        <a:cs typeface="Gisha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1800" dirty="0">
                          <a:effectLst/>
                          <a:latin typeface="Consolas" panose="020B0609020204030204" pitchFamily="49" charset="0"/>
                        </a:rPr>
                        <a:t>0</a:t>
                      </a:r>
                      <a:endParaRPr lang="pt-PT" sz="1800" dirty="0">
                        <a:effectLst/>
                        <a:latin typeface="Consolas" panose="020B0609020204030204" pitchFamily="49" charset="0"/>
                        <a:ea typeface="YouYuan"/>
                        <a:cs typeface="Gish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1800" dirty="0">
                          <a:effectLst/>
                          <a:latin typeface="Consolas" panose="020B0609020204030204" pitchFamily="49" charset="0"/>
                        </a:rPr>
                        <a:t>0</a:t>
                      </a:r>
                      <a:endParaRPr lang="pt-PT" sz="1800" dirty="0">
                        <a:effectLst/>
                        <a:latin typeface="Consolas" panose="020B0609020204030204" pitchFamily="49" charset="0"/>
                        <a:ea typeface="YouYuan"/>
                        <a:cs typeface="Gish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1800" dirty="0" smtClean="0">
                          <a:solidFill>
                            <a:srgbClr val="FF0000"/>
                          </a:solidFill>
                          <a:effectLst/>
                          <a:latin typeface="Consolas" panose="020B0609020204030204" pitchFamily="49" charset="0"/>
                          <a:ea typeface="YouYuan"/>
                          <a:cs typeface="Gisha"/>
                        </a:rPr>
                        <a:t>0</a:t>
                      </a:r>
                      <a:endParaRPr lang="pt-PT" sz="1800" dirty="0">
                        <a:solidFill>
                          <a:srgbClr val="FF0000"/>
                        </a:solidFill>
                        <a:effectLst/>
                        <a:latin typeface="Consolas" panose="020B0609020204030204" pitchFamily="49" charset="0"/>
                        <a:ea typeface="YouYuan"/>
                        <a:cs typeface="Gisha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1800" dirty="0">
                          <a:effectLst/>
                          <a:latin typeface="Consolas" panose="020B0609020204030204" pitchFamily="49" charset="0"/>
                        </a:rPr>
                        <a:t>1</a:t>
                      </a:r>
                      <a:endParaRPr lang="pt-PT" sz="1800" dirty="0">
                        <a:effectLst/>
                        <a:latin typeface="Consolas" panose="020B0609020204030204" pitchFamily="49" charset="0"/>
                        <a:ea typeface="YouYuan"/>
                        <a:cs typeface="Gish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1800" dirty="0" smtClean="0">
                          <a:effectLst/>
                          <a:latin typeface="Consolas" panose="020B0609020204030204" pitchFamily="49" charset="0"/>
                          <a:ea typeface="YouYuan"/>
                          <a:cs typeface="Gisha"/>
                        </a:rPr>
                        <a:t>1</a:t>
                      </a:r>
                      <a:endParaRPr lang="pt-PT" sz="1800" dirty="0">
                        <a:effectLst/>
                        <a:latin typeface="Consolas" panose="020B0609020204030204" pitchFamily="49" charset="0"/>
                        <a:ea typeface="YouYuan"/>
                        <a:cs typeface="Gish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1800" dirty="0" smtClean="0">
                          <a:effectLst/>
                          <a:latin typeface="Consolas" panose="020B0609020204030204" pitchFamily="49" charset="0"/>
                          <a:ea typeface="YouYuan"/>
                          <a:cs typeface="Gisha"/>
                        </a:rPr>
                        <a:t>0</a:t>
                      </a:r>
                      <a:endParaRPr lang="pt-PT" sz="1800" dirty="0">
                        <a:effectLst/>
                        <a:latin typeface="Consolas" panose="020B0609020204030204" pitchFamily="49" charset="0"/>
                        <a:ea typeface="YouYuan"/>
                        <a:cs typeface="Gisha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1560914"/>
                  </a:ext>
                </a:extLst>
              </a:tr>
              <a:tr h="12779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1800">
                          <a:effectLst/>
                          <a:latin typeface="Consolas" panose="020B0609020204030204" pitchFamily="49" charset="0"/>
                        </a:rPr>
                        <a:t>2</a:t>
                      </a:r>
                      <a:endParaRPr lang="pt-PT" sz="1800">
                        <a:effectLst/>
                        <a:latin typeface="Consolas" panose="020B0609020204030204" pitchFamily="49" charset="0"/>
                        <a:ea typeface="YouYuan"/>
                        <a:cs typeface="Gisha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1800">
                          <a:effectLst/>
                          <a:latin typeface="Consolas" panose="020B0609020204030204" pitchFamily="49" charset="0"/>
                        </a:rPr>
                        <a:t>0</a:t>
                      </a:r>
                      <a:endParaRPr lang="pt-PT" sz="1800">
                        <a:effectLst/>
                        <a:latin typeface="Consolas" panose="020B0609020204030204" pitchFamily="49" charset="0"/>
                        <a:ea typeface="YouYuan"/>
                        <a:cs typeface="Gish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1800" dirty="0">
                          <a:effectLst/>
                          <a:latin typeface="Consolas" panose="020B0609020204030204" pitchFamily="49" charset="0"/>
                        </a:rPr>
                        <a:t>1</a:t>
                      </a:r>
                      <a:endParaRPr lang="pt-PT" sz="1800" dirty="0">
                        <a:effectLst/>
                        <a:latin typeface="Consolas" panose="020B0609020204030204" pitchFamily="49" charset="0"/>
                        <a:ea typeface="YouYuan"/>
                        <a:cs typeface="Gish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1800" dirty="0" smtClean="0">
                          <a:solidFill>
                            <a:srgbClr val="FF0000"/>
                          </a:solidFill>
                          <a:effectLst/>
                          <a:latin typeface="Consolas" panose="020B0609020204030204" pitchFamily="49" charset="0"/>
                          <a:ea typeface="YouYuan"/>
                          <a:cs typeface="Gisha"/>
                        </a:rPr>
                        <a:t>1</a:t>
                      </a:r>
                      <a:endParaRPr lang="pt-PT" sz="1800" dirty="0">
                        <a:solidFill>
                          <a:srgbClr val="FF0000"/>
                        </a:solidFill>
                        <a:effectLst/>
                        <a:latin typeface="Consolas" panose="020B0609020204030204" pitchFamily="49" charset="0"/>
                        <a:ea typeface="YouYuan"/>
                        <a:cs typeface="Gisha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1800" dirty="0">
                          <a:effectLst/>
                          <a:latin typeface="Consolas" panose="020B0609020204030204" pitchFamily="49" charset="0"/>
                        </a:rPr>
                        <a:t>0</a:t>
                      </a:r>
                      <a:endParaRPr lang="pt-PT" sz="1800" dirty="0">
                        <a:effectLst/>
                        <a:latin typeface="Consolas" panose="020B0609020204030204" pitchFamily="49" charset="0"/>
                        <a:ea typeface="YouYuan"/>
                        <a:cs typeface="Gish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1800" dirty="0" smtClean="0">
                          <a:effectLst/>
                          <a:latin typeface="Consolas" panose="020B0609020204030204" pitchFamily="49" charset="0"/>
                          <a:ea typeface="YouYuan"/>
                          <a:cs typeface="Gisha"/>
                        </a:rPr>
                        <a:t>1</a:t>
                      </a:r>
                      <a:endParaRPr lang="pt-PT" sz="1800" dirty="0">
                        <a:effectLst/>
                        <a:latin typeface="Consolas" panose="020B0609020204030204" pitchFamily="49" charset="0"/>
                        <a:ea typeface="YouYuan"/>
                        <a:cs typeface="Gish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1800" dirty="0" smtClean="0">
                          <a:effectLst/>
                          <a:latin typeface="Consolas" panose="020B0609020204030204" pitchFamily="49" charset="0"/>
                          <a:ea typeface="YouYuan"/>
                          <a:cs typeface="Gisha"/>
                        </a:rPr>
                        <a:t>0</a:t>
                      </a:r>
                      <a:endParaRPr lang="pt-PT" sz="1800" dirty="0">
                        <a:effectLst/>
                        <a:latin typeface="Consolas" panose="020B0609020204030204" pitchFamily="49" charset="0"/>
                        <a:ea typeface="YouYuan"/>
                        <a:cs typeface="Gisha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2418988"/>
                  </a:ext>
                </a:extLst>
              </a:tr>
              <a:tr h="12779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1800">
                          <a:effectLst/>
                          <a:latin typeface="Consolas" panose="020B0609020204030204" pitchFamily="49" charset="0"/>
                        </a:rPr>
                        <a:t>3</a:t>
                      </a:r>
                      <a:endParaRPr lang="pt-PT" sz="1800">
                        <a:effectLst/>
                        <a:latin typeface="Consolas" panose="020B0609020204030204" pitchFamily="49" charset="0"/>
                        <a:ea typeface="YouYuan"/>
                        <a:cs typeface="Gisha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1800">
                          <a:effectLst/>
                          <a:latin typeface="Consolas" panose="020B0609020204030204" pitchFamily="49" charset="0"/>
                        </a:rPr>
                        <a:t>0</a:t>
                      </a:r>
                      <a:endParaRPr lang="pt-PT" sz="1800">
                        <a:effectLst/>
                        <a:latin typeface="Consolas" panose="020B0609020204030204" pitchFamily="49" charset="0"/>
                        <a:ea typeface="YouYuan"/>
                        <a:cs typeface="Gish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1800" dirty="0">
                          <a:effectLst/>
                          <a:latin typeface="Consolas" panose="020B0609020204030204" pitchFamily="49" charset="0"/>
                        </a:rPr>
                        <a:t>1</a:t>
                      </a:r>
                      <a:endParaRPr lang="pt-PT" sz="1800" dirty="0">
                        <a:effectLst/>
                        <a:latin typeface="Consolas" panose="020B0609020204030204" pitchFamily="49" charset="0"/>
                        <a:ea typeface="YouYuan"/>
                        <a:cs typeface="Gish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1800" dirty="0" smtClean="0">
                          <a:solidFill>
                            <a:srgbClr val="FF0000"/>
                          </a:solidFill>
                          <a:effectLst/>
                          <a:latin typeface="Consolas" panose="020B0609020204030204" pitchFamily="49" charset="0"/>
                          <a:ea typeface="YouYuan"/>
                          <a:cs typeface="Gisha"/>
                        </a:rPr>
                        <a:t>1</a:t>
                      </a:r>
                      <a:endParaRPr lang="pt-PT" sz="1800" dirty="0">
                        <a:solidFill>
                          <a:srgbClr val="FF0000"/>
                        </a:solidFill>
                        <a:effectLst/>
                        <a:latin typeface="Consolas" panose="020B0609020204030204" pitchFamily="49" charset="0"/>
                        <a:ea typeface="YouYuan"/>
                        <a:cs typeface="Gisha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1800">
                          <a:effectLst/>
                          <a:latin typeface="Consolas" panose="020B0609020204030204" pitchFamily="49" charset="0"/>
                        </a:rPr>
                        <a:t>1</a:t>
                      </a:r>
                      <a:endParaRPr lang="pt-PT" sz="1800">
                        <a:effectLst/>
                        <a:latin typeface="Consolas" panose="020B0609020204030204" pitchFamily="49" charset="0"/>
                        <a:ea typeface="YouYuan"/>
                        <a:cs typeface="Gish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1800" dirty="0" smtClean="0">
                          <a:effectLst/>
                          <a:latin typeface="Consolas" panose="020B0609020204030204" pitchFamily="49" charset="0"/>
                          <a:ea typeface="YouYuan"/>
                          <a:cs typeface="Gisha"/>
                        </a:rPr>
                        <a:t>0</a:t>
                      </a:r>
                      <a:endParaRPr lang="pt-PT" sz="1800" dirty="0">
                        <a:effectLst/>
                        <a:latin typeface="Consolas" panose="020B0609020204030204" pitchFamily="49" charset="0"/>
                        <a:ea typeface="YouYuan"/>
                        <a:cs typeface="Gish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1800" dirty="0" smtClean="0">
                          <a:effectLst/>
                          <a:latin typeface="Consolas" panose="020B0609020204030204" pitchFamily="49" charset="0"/>
                          <a:ea typeface="YouYuan"/>
                          <a:cs typeface="Gisha"/>
                        </a:rPr>
                        <a:t>1</a:t>
                      </a:r>
                      <a:endParaRPr lang="pt-PT" sz="1800" dirty="0">
                        <a:effectLst/>
                        <a:latin typeface="Consolas" panose="020B0609020204030204" pitchFamily="49" charset="0"/>
                        <a:ea typeface="YouYuan"/>
                        <a:cs typeface="Gisha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8585781"/>
                  </a:ext>
                </a:extLst>
              </a:tr>
              <a:tr h="12779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1800">
                          <a:effectLst/>
                          <a:latin typeface="Consolas" panose="020B0609020204030204" pitchFamily="49" charset="0"/>
                        </a:rPr>
                        <a:t>4</a:t>
                      </a:r>
                      <a:endParaRPr lang="pt-PT" sz="1800">
                        <a:effectLst/>
                        <a:latin typeface="Consolas" panose="020B0609020204030204" pitchFamily="49" charset="0"/>
                        <a:ea typeface="YouYuan"/>
                        <a:cs typeface="Gisha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1800" dirty="0">
                          <a:effectLst/>
                          <a:latin typeface="Consolas" panose="020B0609020204030204" pitchFamily="49" charset="0"/>
                        </a:rPr>
                        <a:t>1</a:t>
                      </a:r>
                      <a:endParaRPr lang="pt-PT" sz="1800" dirty="0">
                        <a:effectLst/>
                        <a:latin typeface="Consolas" panose="020B0609020204030204" pitchFamily="49" charset="0"/>
                        <a:ea typeface="YouYuan"/>
                        <a:cs typeface="Gish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1800" dirty="0">
                          <a:effectLst/>
                          <a:latin typeface="Consolas" panose="020B0609020204030204" pitchFamily="49" charset="0"/>
                        </a:rPr>
                        <a:t>0</a:t>
                      </a:r>
                      <a:endParaRPr lang="pt-PT" sz="1800" dirty="0">
                        <a:effectLst/>
                        <a:latin typeface="Consolas" panose="020B0609020204030204" pitchFamily="49" charset="0"/>
                        <a:ea typeface="YouYuan"/>
                        <a:cs typeface="Gish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1800" dirty="0" smtClean="0">
                          <a:solidFill>
                            <a:srgbClr val="FF0000"/>
                          </a:solidFill>
                          <a:effectLst/>
                          <a:latin typeface="Consolas" panose="020B0609020204030204" pitchFamily="49" charset="0"/>
                          <a:ea typeface="YouYuan"/>
                          <a:cs typeface="Gisha"/>
                        </a:rPr>
                        <a:t>1</a:t>
                      </a:r>
                      <a:endParaRPr lang="pt-PT" sz="1800" dirty="0">
                        <a:solidFill>
                          <a:srgbClr val="FF0000"/>
                        </a:solidFill>
                        <a:effectLst/>
                        <a:latin typeface="Consolas" panose="020B0609020204030204" pitchFamily="49" charset="0"/>
                        <a:ea typeface="YouYuan"/>
                        <a:cs typeface="Gisha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1800" dirty="0">
                          <a:effectLst/>
                          <a:latin typeface="Consolas" panose="020B0609020204030204" pitchFamily="49" charset="0"/>
                        </a:rPr>
                        <a:t>0</a:t>
                      </a:r>
                      <a:endParaRPr lang="pt-PT" sz="1800" dirty="0">
                        <a:effectLst/>
                        <a:latin typeface="Consolas" panose="020B0609020204030204" pitchFamily="49" charset="0"/>
                        <a:ea typeface="YouYuan"/>
                        <a:cs typeface="Gish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1800" dirty="0" smtClean="0">
                          <a:effectLst/>
                          <a:latin typeface="Consolas" panose="020B0609020204030204" pitchFamily="49" charset="0"/>
                          <a:ea typeface="YouYuan"/>
                          <a:cs typeface="Gisha"/>
                        </a:rPr>
                        <a:t>1</a:t>
                      </a:r>
                      <a:endParaRPr lang="pt-PT" sz="1800" dirty="0">
                        <a:effectLst/>
                        <a:latin typeface="Consolas" panose="020B0609020204030204" pitchFamily="49" charset="0"/>
                        <a:ea typeface="YouYuan"/>
                        <a:cs typeface="Gish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1800" dirty="0" smtClean="0">
                          <a:effectLst/>
                          <a:latin typeface="Consolas" panose="020B0609020204030204" pitchFamily="49" charset="0"/>
                          <a:ea typeface="YouYuan"/>
                          <a:cs typeface="Gisha"/>
                        </a:rPr>
                        <a:t>0</a:t>
                      </a:r>
                      <a:endParaRPr lang="pt-PT" sz="1800" dirty="0">
                        <a:effectLst/>
                        <a:latin typeface="Consolas" panose="020B0609020204030204" pitchFamily="49" charset="0"/>
                        <a:ea typeface="YouYuan"/>
                        <a:cs typeface="Gisha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9328471"/>
                  </a:ext>
                </a:extLst>
              </a:tr>
              <a:tr h="12779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1800">
                          <a:effectLst/>
                          <a:latin typeface="Consolas" panose="020B0609020204030204" pitchFamily="49" charset="0"/>
                        </a:rPr>
                        <a:t>5</a:t>
                      </a:r>
                      <a:endParaRPr lang="pt-PT" sz="1800">
                        <a:effectLst/>
                        <a:latin typeface="Consolas" panose="020B0609020204030204" pitchFamily="49" charset="0"/>
                        <a:ea typeface="YouYuan"/>
                        <a:cs typeface="Gisha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1800" dirty="0">
                          <a:effectLst/>
                          <a:latin typeface="Consolas" panose="020B0609020204030204" pitchFamily="49" charset="0"/>
                        </a:rPr>
                        <a:t>1</a:t>
                      </a:r>
                      <a:endParaRPr lang="pt-PT" sz="1800" dirty="0">
                        <a:effectLst/>
                        <a:latin typeface="Consolas" panose="020B0609020204030204" pitchFamily="49" charset="0"/>
                        <a:ea typeface="YouYuan"/>
                        <a:cs typeface="Gish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1800">
                          <a:effectLst/>
                          <a:latin typeface="Consolas" panose="020B0609020204030204" pitchFamily="49" charset="0"/>
                        </a:rPr>
                        <a:t>0</a:t>
                      </a:r>
                      <a:endParaRPr lang="pt-PT" sz="1800">
                        <a:effectLst/>
                        <a:latin typeface="Consolas" panose="020B0609020204030204" pitchFamily="49" charset="0"/>
                        <a:ea typeface="YouYuan"/>
                        <a:cs typeface="Gish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1800" dirty="0" smtClean="0">
                          <a:solidFill>
                            <a:srgbClr val="FF0000"/>
                          </a:solidFill>
                          <a:effectLst/>
                          <a:latin typeface="Consolas" panose="020B0609020204030204" pitchFamily="49" charset="0"/>
                          <a:ea typeface="YouYuan"/>
                          <a:cs typeface="Gisha"/>
                        </a:rPr>
                        <a:t>1</a:t>
                      </a:r>
                      <a:endParaRPr lang="pt-PT" sz="1800" dirty="0">
                        <a:solidFill>
                          <a:srgbClr val="FF0000"/>
                        </a:solidFill>
                        <a:effectLst/>
                        <a:latin typeface="Consolas" panose="020B0609020204030204" pitchFamily="49" charset="0"/>
                        <a:ea typeface="YouYuan"/>
                        <a:cs typeface="Gisha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1800">
                          <a:effectLst/>
                          <a:latin typeface="Consolas" panose="020B0609020204030204" pitchFamily="49" charset="0"/>
                        </a:rPr>
                        <a:t>1</a:t>
                      </a:r>
                      <a:endParaRPr lang="pt-PT" sz="1800">
                        <a:effectLst/>
                        <a:latin typeface="Consolas" panose="020B0609020204030204" pitchFamily="49" charset="0"/>
                        <a:ea typeface="YouYuan"/>
                        <a:cs typeface="Gish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1800" dirty="0" smtClean="0">
                          <a:effectLst/>
                          <a:latin typeface="Consolas" panose="020B0609020204030204" pitchFamily="49" charset="0"/>
                          <a:ea typeface="YouYuan"/>
                          <a:cs typeface="Gisha"/>
                        </a:rPr>
                        <a:t>0</a:t>
                      </a:r>
                      <a:endParaRPr lang="pt-PT" sz="1800" dirty="0">
                        <a:effectLst/>
                        <a:latin typeface="Consolas" panose="020B0609020204030204" pitchFamily="49" charset="0"/>
                        <a:ea typeface="YouYuan"/>
                        <a:cs typeface="Gish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1800" dirty="0" smtClean="0">
                          <a:effectLst/>
                          <a:latin typeface="Consolas" panose="020B0609020204030204" pitchFamily="49" charset="0"/>
                          <a:ea typeface="YouYuan"/>
                          <a:cs typeface="Gisha"/>
                        </a:rPr>
                        <a:t>1</a:t>
                      </a:r>
                      <a:endParaRPr lang="pt-PT" sz="1800" dirty="0">
                        <a:effectLst/>
                        <a:latin typeface="Consolas" panose="020B0609020204030204" pitchFamily="49" charset="0"/>
                        <a:ea typeface="YouYuan"/>
                        <a:cs typeface="Gisha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8262871"/>
                  </a:ext>
                </a:extLst>
              </a:tr>
              <a:tr h="12779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1800">
                          <a:effectLst/>
                          <a:latin typeface="Consolas" panose="020B0609020204030204" pitchFamily="49" charset="0"/>
                        </a:rPr>
                        <a:t>6</a:t>
                      </a:r>
                      <a:endParaRPr lang="pt-PT" sz="1800">
                        <a:effectLst/>
                        <a:latin typeface="Consolas" panose="020B0609020204030204" pitchFamily="49" charset="0"/>
                        <a:ea typeface="YouYuan"/>
                        <a:cs typeface="Gisha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1800" dirty="0">
                          <a:effectLst/>
                          <a:latin typeface="Consolas" panose="020B0609020204030204" pitchFamily="49" charset="0"/>
                        </a:rPr>
                        <a:t>1</a:t>
                      </a:r>
                      <a:endParaRPr lang="pt-PT" sz="1800" dirty="0">
                        <a:effectLst/>
                        <a:latin typeface="Consolas" panose="020B0609020204030204" pitchFamily="49" charset="0"/>
                        <a:ea typeface="YouYuan"/>
                        <a:cs typeface="Gish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1800">
                          <a:effectLst/>
                          <a:latin typeface="Consolas" panose="020B0609020204030204" pitchFamily="49" charset="0"/>
                        </a:rPr>
                        <a:t>1</a:t>
                      </a:r>
                      <a:endParaRPr lang="pt-PT" sz="1800">
                        <a:effectLst/>
                        <a:latin typeface="Consolas" panose="020B0609020204030204" pitchFamily="49" charset="0"/>
                        <a:ea typeface="YouYuan"/>
                        <a:cs typeface="Gish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1800" dirty="0" smtClean="0">
                          <a:solidFill>
                            <a:srgbClr val="FF0000"/>
                          </a:solidFill>
                          <a:effectLst/>
                          <a:latin typeface="Consolas" panose="020B0609020204030204" pitchFamily="49" charset="0"/>
                          <a:ea typeface="YouYuan"/>
                          <a:cs typeface="Gisha"/>
                        </a:rPr>
                        <a:t>0</a:t>
                      </a:r>
                      <a:endParaRPr lang="pt-PT" sz="1800" dirty="0">
                        <a:solidFill>
                          <a:srgbClr val="FF0000"/>
                        </a:solidFill>
                        <a:effectLst/>
                        <a:latin typeface="Consolas" panose="020B0609020204030204" pitchFamily="49" charset="0"/>
                        <a:ea typeface="YouYuan"/>
                        <a:cs typeface="Gisha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1800" dirty="0">
                          <a:effectLst/>
                          <a:latin typeface="Consolas" panose="020B0609020204030204" pitchFamily="49" charset="0"/>
                        </a:rPr>
                        <a:t>0</a:t>
                      </a:r>
                      <a:endParaRPr lang="pt-PT" sz="1800" dirty="0">
                        <a:effectLst/>
                        <a:latin typeface="Consolas" panose="020B0609020204030204" pitchFamily="49" charset="0"/>
                        <a:ea typeface="YouYuan"/>
                        <a:cs typeface="Gish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1800" dirty="0" smtClean="0">
                          <a:effectLst/>
                          <a:latin typeface="Consolas" panose="020B0609020204030204" pitchFamily="49" charset="0"/>
                          <a:ea typeface="YouYuan"/>
                          <a:cs typeface="Gisha"/>
                        </a:rPr>
                        <a:t>0</a:t>
                      </a:r>
                      <a:endParaRPr lang="pt-PT" sz="1800" dirty="0">
                        <a:effectLst/>
                        <a:latin typeface="Consolas" panose="020B0609020204030204" pitchFamily="49" charset="0"/>
                        <a:ea typeface="YouYuan"/>
                        <a:cs typeface="Gish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1800" dirty="0" smtClean="0">
                          <a:effectLst/>
                          <a:latin typeface="Consolas" panose="020B0609020204030204" pitchFamily="49" charset="0"/>
                          <a:ea typeface="YouYuan"/>
                          <a:cs typeface="Gisha"/>
                        </a:rPr>
                        <a:t>1</a:t>
                      </a:r>
                      <a:endParaRPr lang="pt-PT" sz="1800" dirty="0">
                        <a:effectLst/>
                        <a:latin typeface="Consolas" panose="020B0609020204030204" pitchFamily="49" charset="0"/>
                        <a:ea typeface="YouYuan"/>
                        <a:cs typeface="Gisha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7254808"/>
                  </a:ext>
                </a:extLst>
              </a:tr>
              <a:tr h="12779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1800">
                          <a:effectLst/>
                          <a:latin typeface="Consolas" panose="020B0609020204030204" pitchFamily="49" charset="0"/>
                        </a:rPr>
                        <a:t>7</a:t>
                      </a:r>
                      <a:endParaRPr lang="pt-PT" sz="1800">
                        <a:effectLst/>
                        <a:latin typeface="Consolas" panose="020B0609020204030204" pitchFamily="49" charset="0"/>
                        <a:ea typeface="YouYuan"/>
                        <a:cs typeface="Gisha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1800" dirty="0">
                          <a:effectLst/>
                          <a:latin typeface="Consolas" panose="020B0609020204030204" pitchFamily="49" charset="0"/>
                        </a:rPr>
                        <a:t>1</a:t>
                      </a:r>
                      <a:endParaRPr lang="pt-PT" sz="1800" dirty="0">
                        <a:effectLst/>
                        <a:latin typeface="Consolas" panose="020B0609020204030204" pitchFamily="49" charset="0"/>
                        <a:ea typeface="YouYuan"/>
                        <a:cs typeface="Gish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1800" dirty="0">
                          <a:effectLst/>
                          <a:latin typeface="Consolas" panose="020B0609020204030204" pitchFamily="49" charset="0"/>
                        </a:rPr>
                        <a:t>1</a:t>
                      </a:r>
                      <a:endParaRPr lang="pt-PT" sz="1800" dirty="0">
                        <a:effectLst/>
                        <a:latin typeface="Consolas" panose="020B0609020204030204" pitchFamily="49" charset="0"/>
                        <a:ea typeface="YouYuan"/>
                        <a:cs typeface="Gish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1800" dirty="0" smtClean="0">
                          <a:solidFill>
                            <a:srgbClr val="FF0000"/>
                          </a:solidFill>
                          <a:effectLst/>
                          <a:latin typeface="Consolas" panose="020B0609020204030204" pitchFamily="49" charset="0"/>
                          <a:ea typeface="YouYuan"/>
                          <a:cs typeface="Gisha"/>
                        </a:rPr>
                        <a:t>0</a:t>
                      </a:r>
                      <a:endParaRPr lang="pt-PT" sz="1800" dirty="0">
                        <a:solidFill>
                          <a:srgbClr val="FF0000"/>
                        </a:solidFill>
                        <a:effectLst/>
                        <a:latin typeface="Consolas" panose="020B0609020204030204" pitchFamily="49" charset="0"/>
                        <a:ea typeface="YouYuan"/>
                        <a:cs typeface="Gisha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1800" dirty="0" smtClean="0">
                          <a:effectLst/>
                          <a:latin typeface="Consolas" panose="020B0609020204030204" pitchFamily="49" charset="0"/>
                        </a:rPr>
                        <a:t>1</a:t>
                      </a:r>
                      <a:endParaRPr lang="pt-PT" sz="1800" dirty="0">
                        <a:effectLst/>
                        <a:latin typeface="Consolas" panose="020B0609020204030204" pitchFamily="49" charset="0"/>
                        <a:ea typeface="YouYuan"/>
                        <a:cs typeface="Gish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1800" dirty="0" smtClean="0">
                          <a:effectLst/>
                          <a:latin typeface="Consolas" panose="020B0609020204030204" pitchFamily="49" charset="0"/>
                          <a:ea typeface="YouYuan"/>
                          <a:cs typeface="Gisha"/>
                        </a:rPr>
                        <a:t>1</a:t>
                      </a:r>
                      <a:endParaRPr lang="pt-PT" sz="1800" dirty="0">
                        <a:effectLst/>
                        <a:latin typeface="Consolas" panose="020B0609020204030204" pitchFamily="49" charset="0"/>
                        <a:ea typeface="YouYuan"/>
                        <a:cs typeface="Gish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1800" dirty="0" smtClean="0">
                          <a:effectLst/>
                          <a:latin typeface="Consolas" panose="020B0609020204030204" pitchFamily="49" charset="0"/>
                          <a:ea typeface="YouYuan"/>
                          <a:cs typeface="Gisha"/>
                        </a:rPr>
                        <a:t>1</a:t>
                      </a:r>
                      <a:endParaRPr lang="pt-PT" sz="1800" dirty="0">
                        <a:effectLst/>
                        <a:latin typeface="Consolas" panose="020B0609020204030204" pitchFamily="49" charset="0"/>
                        <a:ea typeface="YouYuan"/>
                        <a:cs typeface="Gisha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40958"/>
                  </a:ext>
                </a:extLst>
              </a:tr>
            </a:tbl>
          </a:graphicData>
        </a:graphic>
      </p:graphicFrame>
      <p:pic>
        <p:nvPicPr>
          <p:cNvPr id="5" name="Image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61817" y="105578"/>
            <a:ext cx="2133333" cy="11428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31401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Somador Completo - </a:t>
            </a:r>
            <a:r>
              <a:rPr lang="pt-PT" b="1" dirty="0" err="1" smtClean="0"/>
              <a:t>Full</a:t>
            </a:r>
            <a:r>
              <a:rPr lang="pt-PT" b="1" dirty="0" smtClean="0"/>
              <a:t> </a:t>
            </a:r>
            <a:r>
              <a:rPr lang="pt-PT" b="1" dirty="0" err="1" smtClean="0"/>
              <a:t>Adder</a:t>
            </a:r>
            <a:endParaRPr lang="pt-PT" dirty="0"/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7" name="Tabela 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871840540"/>
                  </p:ext>
                </p:extLst>
              </p:nvPr>
            </p:nvGraphicFramePr>
            <p:xfrm>
              <a:off x="374328" y="2031213"/>
              <a:ext cx="3319462" cy="1276520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360680">
                      <a:extLst>
                        <a:ext uri="{9D8B030D-6E8A-4147-A177-3AD203B41FA5}">
                          <a16:colId xmlns:a16="http://schemas.microsoft.com/office/drawing/2014/main" val="3390740984"/>
                        </a:ext>
                      </a:extLst>
                    </a:gridCol>
                    <a:gridCol w="370522">
                      <a:extLst>
                        <a:ext uri="{9D8B030D-6E8A-4147-A177-3AD203B41FA5}">
                          <a16:colId xmlns:a16="http://schemas.microsoft.com/office/drawing/2014/main" val="2755952875"/>
                        </a:ext>
                      </a:extLst>
                    </a:gridCol>
                    <a:gridCol w="450215">
                      <a:extLst>
                        <a:ext uri="{9D8B030D-6E8A-4147-A177-3AD203B41FA5}">
                          <a16:colId xmlns:a16="http://schemas.microsoft.com/office/drawing/2014/main" val="1030154444"/>
                        </a:ext>
                      </a:extLst>
                    </a:gridCol>
                    <a:gridCol w="269875">
                      <a:extLst>
                        <a:ext uri="{9D8B030D-6E8A-4147-A177-3AD203B41FA5}">
                          <a16:colId xmlns:a16="http://schemas.microsoft.com/office/drawing/2014/main" val="2058714975"/>
                        </a:ext>
                      </a:extLst>
                    </a:gridCol>
                    <a:gridCol w="426085">
                      <a:extLst>
                        <a:ext uri="{9D8B030D-6E8A-4147-A177-3AD203B41FA5}">
                          <a16:colId xmlns:a16="http://schemas.microsoft.com/office/drawing/2014/main" val="2263883619"/>
                        </a:ext>
                      </a:extLst>
                    </a:gridCol>
                    <a:gridCol w="269875">
                      <a:extLst>
                        <a:ext uri="{9D8B030D-6E8A-4147-A177-3AD203B41FA5}">
                          <a16:colId xmlns:a16="http://schemas.microsoft.com/office/drawing/2014/main" val="1335905492"/>
                        </a:ext>
                      </a:extLst>
                    </a:gridCol>
                    <a:gridCol w="361950">
                      <a:extLst>
                        <a:ext uri="{9D8B030D-6E8A-4147-A177-3AD203B41FA5}">
                          <a16:colId xmlns:a16="http://schemas.microsoft.com/office/drawing/2014/main" val="735804288"/>
                        </a:ext>
                      </a:extLst>
                    </a:gridCol>
                    <a:gridCol w="180340">
                      <a:extLst>
                        <a:ext uri="{9D8B030D-6E8A-4147-A177-3AD203B41FA5}">
                          <a16:colId xmlns:a16="http://schemas.microsoft.com/office/drawing/2014/main" val="1135981858"/>
                        </a:ext>
                      </a:extLst>
                    </a:gridCol>
                    <a:gridCol w="449580">
                      <a:extLst>
                        <a:ext uri="{9D8B030D-6E8A-4147-A177-3AD203B41FA5}">
                          <a16:colId xmlns:a16="http://schemas.microsoft.com/office/drawing/2014/main" val="3070439323"/>
                        </a:ext>
                      </a:extLst>
                    </a:gridCol>
                    <a:gridCol w="180340">
                      <a:extLst>
                        <a:ext uri="{9D8B030D-6E8A-4147-A177-3AD203B41FA5}">
                          <a16:colId xmlns:a16="http://schemas.microsoft.com/office/drawing/2014/main" val="274212579"/>
                        </a:ext>
                      </a:extLst>
                    </a:gridCol>
                  </a:tblGrid>
                  <a:tr h="0"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endParaRPr lang="pt-PT" sz="1100" dirty="0">
                            <a:effectLst/>
                            <a:latin typeface="Consolas" panose="020B0609020204030204" pitchFamily="49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400" dirty="0">
                              <a:solidFill>
                                <a:srgbClr val="FF0000"/>
                              </a:solidFill>
                              <a:effectLst/>
                              <a:latin typeface="Consolas" panose="020B0609020204030204" pitchFamily="49" charset="0"/>
                            </a:rPr>
                            <a:t>BC</a:t>
                          </a:r>
                          <a:endParaRPr lang="pt-PT" sz="1100" dirty="0">
                            <a:solidFill>
                              <a:srgbClr val="FF0000"/>
                            </a:solidFill>
                            <a:effectLst/>
                            <a:latin typeface="Consolas" panose="020B0609020204030204" pitchFamily="49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 gridSpan="2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bar>
                                  <m:barPr>
                                    <m:pos m:val="top"/>
                                    <m:ctrlPr>
                                      <a:rPr lang="pt-PT" sz="1400">
                                        <a:effectLst/>
                                      </a:rPr>
                                    </m:ctrlPr>
                                  </m:barPr>
                                  <m:e>
                                    <m:r>
                                      <a:rPr lang="en-GB" sz="1400">
                                        <a:effectLst/>
                                      </a:rPr>
                                      <m:t>𝐵</m:t>
                                    </m:r>
                                  </m:e>
                                </m:bar>
                                <m:r>
                                  <a:rPr lang="en-GB" sz="1400">
                                    <a:effectLst/>
                                  </a:rPr>
                                  <m:t> </m:t>
                                </m:r>
                                <m:bar>
                                  <m:barPr>
                                    <m:pos m:val="top"/>
                                    <m:ctrlPr>
                                      <a:rPr lang="pt-PT" sz="1400">
                                        <a:effectLst/>
                                      </a:rPr>
                                    </m:ctrlPr>
                                  </m:barPr>
                                  <m:e>
                                    <m:r>
                                      <a:rPr lang="en-GB" sz="1400">
                                        <a:effectLst/>
                                      </a:rPr>
                                      <m:t>𝐶</m:t>
                                    </m:r>
                                  </m:e>
                                </m:bar>
                              </m:oMath>
                            </m:oMathPara>
                          </a14:m>
                          <a:endParaRPr lang="pt-PT" sz="1100" dirty="0">
                            <a:effectLst/>
                            <a:latin typeface="Consolas" panose="020B0609020204030204" pitchFamily="49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 h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bar>
                                  <m:barPr>
                                    <m:pos m:val="top"/>
                                    <m:ctrlPr>
                                      <a:rPr lang="pt-PT" sz="1400">
                                        <a:effectLst/>
                                      </a:rPr>
                                    </m:ctrlPr>
                                  </m:barPr>
                                  <m:e>
                                    <m:r>
                                      <a:rPr lang="en-GB" sz="1400">
                                        <a:effectLst/>
                                      </a:rPr>
                                      <m:t>𝐵</m:t>
                                    </m:r>
                                  </m:e>
                                </m:bar>
                                <m:r>
                                  <a:rPr lang="en-GB" sz="1400">
                                    <a:effectLst/>
                                  </a:rPr>
                                  <m:t>𝐶</m:t>
                                </m:r>
                              </m:oMath>
                            </m:oMathPara>
                          </a14:m>
                          <a:endParaRPr lang="pt-PT" sz="1100">
                            <a:effectLst/>
                            <a:latin typeface="Consolas" panose="020B0609020204030204" pitchFamily="49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 h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400">
                                    <a:effectLst/>
                                  </a:rPr>
                                  <m:t>𝐵𝐶</m:t>
                                </m:r>
                              </m:oMath>
                            </m:oMathPara>
                          </a14:m>
                          <a:endParaRPr lang="pt-PT" sz="1100">
                            <a:effectLst/>
                            <a:latin typeface="Consolas" panose="020B0609020204030204" pitchFamily="49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 h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400">
                                    <a:effectLst/>
                                  </a:rPr>
                                  <m:t>𝐵</m:t>
                                </m:r>
                                <m:bar>
                                  <m:barPr>
                                    <m:pos m:val="top"/>
                                    <m:ctrlPr>
                                      <a:rPr lang="pt-PT" sz="1400">
                                        <a:effectLst/>
                                      </a:rPr>
                                    </m:ctrlPr>
                                  </m:barPr>
                                  <m:e>
                                    <m:r>
                                      <a:rPr lang="en-GB" sz="1400">
                                        <a:effectLst/>
                                      </a:rPr>
                                      <m:t>𝐶</m:t>
                                    </m:r>
                                  </m:e>
                                </m:bar>
                              </m:oMath>
                            </m:oMathPara>
                          </a14:m>
                          <a:endParaRPr lang="pt-PT" sz="1100">
                            <a:effectLst/>
                            <a:latin typeface="Consolas" panose="020B0609020204030204" pitchFamily="49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 h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168598075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400">
                              <a:solidFill>
                                <a:srgbClr val="FF0000"/>
                              </a:solidFill>
                              <a:effectLst/>
                              <a:latin typeface="Consolas" panose="020B0609020204030204" pitchFamily="49" charset="0"/>
                            </a:rPr>
                            <a:t>A</a:t>
                          </a:r>
                          <a:endParaRPr lang="pt-PT" sz="1100">
                            <a:solidFill>
                              <a:srgbClr val="FF0000"/>
                            </a:solidFill>
                            <a:effectLst/>
                            <a:latin typeface="Consolas" panose="020B0609020204030204" pitchFamily="49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400">
                              <a:solidFill>
                                <a:srgbClr val="FF0000"/>
                              </a:solidFill>
                              <a:effectLst/>
                              <a:latin typeface="Consolas" panose="020B0609020204030204" pitchFamily="49" charset="0"/>
                            </a:rPr>
                            <a:t> </a:t>
                          </a:r>
                          <a:endParaRPr lang="pt-PT" sz="1100">
                            <a:solidFill>
                              <a:srgbClr val="FF0000"/>
                            </a:solidFill>
                            <a:effectLst/>
                            <a:latin typeface="Consolas" panose="020B0609020204030204" pitchFamily="49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 gridSpan="2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400" dirty="0">
                              <a:solidFill>
                                <a:srgbClr val="FF0000"/>
                              </a:solidFill>
                              <a:effectLst/>
                              <a:latin typeface="Consolas" panose="020B0609020204030204" pitchFamily="49" charset="0"/>
                            </a:rPr>
                            <a:t>00</a:t>
                          </a:r>
                          <a:endParaRPr lang="pt-PT" sz="1100" dirty="0">
                            <a:solidFill>
                              <a:srgbClr val="FF0000"/>
                            </a:solidFill>
                            <a:effectLst/>
                            <a:latin typeface="Consolas" panose="020B0609020204030204" pitchFamily="49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 h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400">
                              <a:solidFill>
                                <a:srgbClr val="FF0000"/>
                              </a:solidFill>
                              <a:effectLst/>
                              <a:latin typeface="Consolas" panose="020B0609020204030204" pitchFamily="49" charset="0"/>
                            </a:rPr>
                            <a:t>01</a:t>
                          </a:r>
                          <a:endParaRPr lang="pt-PT" sz="1100">
                            <a:solidFill>
                              <a:srgbClr val="FF0000"/>
                            </a:solidFill>
                            <a:effectLst/>
                            <a:latin typeface="Consolas" panose="020B0609020204030204" pitchFamily="49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 h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400">
                              <a:solidFill>
                                <a:srgbClr val="FF0000"/>
                              </a:solidFill>
                              <a:effectLst/>
                              <a:latin typeface="Consolas" panose="020B0609020204030204" pitchFamily="49" charset="0"/>
                            </a:rPr>
                            <a:t>11</a:t>
                          </a:r>
                          <a:endParaRPr lang="pt-PT" sz="1100">
                            <a:solidFill>
                              <a:srgbClr val="FF0000"/>
                            </a:solidFill>
                            <a:effectLst/>
                            <a:latin typeface="Consolas" panose="020B0609020204030204" pitchFamily="49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 h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400" dirty="0">
                              <a:solidFill>
                                <a:srgbClr val="FF0000"/>
                              </a:solidFill>
                              <a:effectLst/>
                              <a:latin typeface="Consolas" panose="020B0609020204030204" pitchFamily="49" charset="0"/>
                            </a:rPr>
                            <a:t>10</a:t>
                          </a:r>
                          <a:endParaRPr lang="pt-PT" sz="1100" dirty="0">
                            <a:solidFill>
                              <a:srgbClr val="FF0000"/>
                            </a:solidFill>
                            <a:effectLst/>
                            <a:latin typeface="Consolas" panose="020B0609020204030204" pitchFamily="49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 h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74340313"/>
                      </a:ext>
                    </a:extLst>
                  </a:tr>
                  <a:tr h="0">
                    <a:tc rowSpan="2">
                      <a:txBody>
                        <a:bodyPr/>
                        <a:lstStyle/>
                        <a:p>
                          <a:pPr algn="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bar>
                                  <m:barPr>
                                    <m:pos m:val="top"/>
                                    <m:ctrlPr>
                                      <a:rPr lang="pt-PT" sz="1400">
                                        <a:effectLst/>
                                      </a:rPr>
                                    </m:ctrlPr>
                                  </m:barPr>
                                  <m:e>
                                    <m:r>
                                      <a:rPr lang="en-GB" sz="1400">
                                        <a:effectLst/>
                                      </a:rPr>
                                      <m:t>𝐴</m:t>
                                    </m:r>
                                  </m:e>
                                </m:bar>
                              </m:oMath>
                            </m:oMathPara>
                          </a14:m>
                          <a:endParaRPr lang="pt-PT" sz="1100">
                            <a:effectLst/>
                            <a:latin typeface="Consolas" panose="020B0609020204030204" pitchFamily="49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400">
                              <a:solidFill>
                                <a:srgbClr val="FF0000"/>
                              </a:solidFill>
                              <a:effectLst/>
                              <a:latin typeface="Consolas" panose="020B0609020204030204" pitchFamily="49" charset="0"/>
                            </a:rPr>
                            <a:t>0</a:t>
                          </a:r>
                          <a:endParaRPr lang="pt-PT" sz="1100">
                            <a:solidFill>
                              <a:srgbClr val="FF0000"/>
                            </a:solidFill>
                            <a:effectLst/>
                            <a:latin typeface="Consolas" panose="020B0609020204030204" pitchFamily="49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400" dirty="0" smtClean="0">
                              <a:effectLst/>
                              <a:latin typeface="Consolas" panose="020B0609020204030204" pitchFamily="49" charset="0"/>
                              <a:ea typeface="+mn-ea"/>
                              <a:cs typeface="+mn-cs"/>
                            </a:rPr>
                            <a:t>0</a:t>
                          </a:r>
                          <a:endParaRPr lang="pt-PT" sz="1100" dirty="0">
                            <a:effectLst/>
                            <a:latin typeface="Consolas" panose="020B0609020204030204" pitchFamily="49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000">
                              <a:effectLst/>
                              <a:latin typeface="Consolas" panose="020B0609020204030204" pitchFamily="49" charset="0"/>
                            </a:rPr>
                            <a:t>0</a:t>
                          </a:r>
                          <a:endParaRPr lang="pt-PT" sz="1100">
                            <a:effectLst/>
                            <a:latin typeface="Consolas" panose="020B0609020204030204" pitchFamily="49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400" dirty="0" smtClean="0">
                              <a:effectLst/>
                              <a:latin typeface="Consolas" panose="020B0609020204030204" pitchFamily="49" charset="0"/>
                              <a:ea typeface="+mn-ea"/>
                              <a:cs typeface="+mn-cs"/>
                            </a:rPr>
                            <a:t>1</a:t>
                          </a:r>
                          <a:endParaRPr lang="pt-PT" sz="1100" dirty="0">
                            <a:effectLst/>
                            <a:latin typeface="Consolas" panose="020B0609020204030204" pitchFamily="49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000">
                              <a:effectLst/>
                              <a:latin typeface="Consolas" panose="020B0609020204030204" pitchFamily="49" charset="0"/>
                            </a:rPr>
                            <a:t>1</a:t>
                          </a:r>
                          <a:endParaRPr lang="pt-PT" sz="1100">
                            <a:effectLst/>
                            <a:latin typeface="Consolas" panose="020B0609020204030204" pitchFamily="49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400">
                              <a:effectLst/>
                              <a:latin typeface="Consolas" panose="020B0609020204030204" pitchFamily="49" charset="0"/>
                            </a:rPr>
                            <a:t>0</a:t>
                          </a:r>
                          <a:endParaRPr lang="pt-PT" sz="1100">
                            <a:effectLst/>
                            <a:latin typeface="Consolas" panose="020B0609020204030204" pitchFamily="49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000">
                              <a:effectLst/>
                              <a:latin typeface="Consolas" panose="020B0609020204030204" pitchFamily="49" charset="0"/>
                            </a:rPr>
                            <a:t>3</a:t>
                          </a:r>
                          <a:endParaRPr lang="pt-PT" sz="1100">
                            <a:effectLst/>
                            <a:latin typeface="Consolas" panose="020B0609020204030204" pitchFamily="49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400">
                              <a:effectLst/>
                              <a:latin typeface="Consolas" panose="020B0609020204030204" pitchFamily="49" charset="0"/>
                            </a:rPr>
                            <a:t>1</a:t>
                          </a:r>
                          <a:endParaRPr lang="pt-PT" sz="1100">
                            <a:effectLst/>
                            <a:latin typeface="Consolas" panose="020B0609020204030204" pitchFamily="49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000">
                              <a:effectLst/>
                              <a:latin typeface="Consolas" panose="020B0609020204030204" pitchFamily="49" charset="0"/>
                            </a:rPr>
                            <a:t>2</a:t>
                          </a:r>
                          <a:endParaRPr lang="pt-PT" sz="1100">
                            <a:effectLst/>
                            <a:latin typeface="Consolas" panose="020B0609020204030204" pitchFamily="49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3497309129"/>
                      </a:ext>
                    </a:extLst>
                  </a:tr>
                  <a:tr h="134620"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400">
                              <a:effectLst/>
                              <a:latin typeface="Consolas" panose="020B0609020204030204" pitchFamily="49" charset="0"/>
                            </a:rPr>
                            <a:t> </a:t>
                          </a:r>
                          <a:endParaRPr lang="pt-PT" sz="1100">
                            <a:effectLst/>
                            <a:latin typeface="Consolas" panose="020B0609020204030204" pitchFamily="49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400" dirty="0">
                              <a:effectLst/>
                              <a:latin typeface="Consolas" panose="020B0609020204030204" pitchFamily="49" charset="0"/>
                            </a:rPr>
                            <a:t> </a:t>
                          </a:r>
                          <a:endParaRPr lang="pt-PT" sz="1100" dirty="0">
                            <a:effectLst/>
                            <a:latin typeface="Consolas" panose="020B0609020204030204" pitchFamily="49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400">
                              <a:effectLst/>
                              <a:latin typeface="Consolas" panose="020B0609020204030204" pitchFamily="49" charset="0"/>
                            </a:rPr>
                            <a:t> </a:t>
                          </a:r>
                          <a:endParaRPr lang="pt-PT" sz="1100">
                            <a:effectLst/>
                            <a:latin typeface="Consolas" panose="020B0609020204030204" pitchFamily="49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400">
                              <a:effectLst/>
                              <a:latin typeface="Consolas" panose="020B0609020204030204" pitchFamily="49" charset="0"/>
                            </a:rPr>
                            <a:t> </a:t>
                          </a:r>
                          <a:endParaRPr lang="pt-PT" sz="1100">
                            <a:effectLst/>
                            <a:latin typeface="Consolas" panose="020B0609020204030204" pitchFamily="49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1222948034"/>
                      </a:ext>
                    </a:extLst>
                  </a:tr>
                  <a:tr h="176825">
                    <a:tc rowSpan="5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400">
                              <a:effectLst/>
                              <a:latin typeface="Consolas" panose="020B0609020204030204" pitchFamily="49" charset="0"/>
                            </a:rPr>
                            <a:t>A</a:t>
                          </a:r>
                          <a:endParaRPr lang="pt-PT" sz="1100">
                            <a:effectLst/>
                            <a:latin typeface="Consolas" panose="020B0609020204030204" pitchFamily="49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 rowSpan="5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400" dirty="0">
                              <a:solidFill>
                                <a:srgbClr val="FF0000"/>
                              </a:solidFill>
                              <a:effectLst/>
                              <a:latin typeface="Consolas" panose="020B0609020204030204" pitchFamily="49" charset="0"/>
                            </a:rPr>
                            <a:t>1</a:t>
                          </a:r>
                          <a:endParaRPr lang="pt-PT" sz="1100" dirty="0">
                            <a:solidFill>
                              <a:srgbClr val="FF0000"/>
                            </a:solidFill>
                            <a:effectLst/>
                            <a:latin typeface="Consolas" panose="020B0609020204030204" pitchFamily="49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 rowSpan="5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400" dirty="0" smtClean="0">
                              <a:effectLst/>
                              <a:latin typeface="Consolas" panose="020B0609020204030204" pitchFamily="49" charset="0"/>
                              <a:ea typeface="+mn-ea"/>
                              <a:cs typeface="+mn-cs"/>
                            </a:rPr>
                            <a:t>1</a:t>
                          </a:r>
                          <a:endParaRPr lang="pt-PT" sz="1100" dirty="0">
                            <a:effectLst/>
                            <a:latin typeface="Consolas" panose="020B0609020204030204" pitchFamily="49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000" dirty="0">
                              <a:effectLst/>
                              <a:latin typeface="Consolas" panose="020B0609020204030204" pitchFamily="49" charset="0"/>
                            </a:rPr>
                            <a:t>4</a:t>
                          </a:r>
                          <a:endParaRPr lang="pt-PT" sz="1100" dirty="0">
                            <a:effectLst/>
                            <a:latin typeface="Consolas" panose="020B0609020204030204" pitchFamily="49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 rowSpan="5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400" dirty="0" smtClean="0">
                              <a:effectLst/>
                              <a:latin typeface="Consolas" panose="020B0609020204030204" pitchFamily="49" charset="0"/>
                              <a:ea typeface="+mn-ea"/>
                              <a:cs typeface="+mn-cs"/>
                            </a:rPr>
                            <a:t>0</a:t>
                          </a:r>
                          <a:endParaRPr lang="pt-PT" sz="1100" dirty="0">
                            <a:effectLst/>
                            <a:latin typeface="Consolas" panose="020B0609020204030204" pitchFamily="49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 rowSpan="4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000" dirty="0">
                              <a:effectLst/>
                              <a:latin typeface="Consolas" panose="020B0609020204030204" pitchFamily="49" charset="0"/>
                            </a:rPr>
                            <a:t>5</a:t>
                          </a:r>
                          <a:endParaRPr lang="pt-PT" sz="1100" dirty="0">
                            <a:effectLst/>
                            <a:latin typeface="Consolas" panose="020B0609020204030204" pitchFamily="49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 rowSpan="5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400" dirty="0">
                              <a:effectLst/>
                              <a:latin typeface="Consolas" panose="020B0609020204030204" pitchFamily="49" charset="0"/>
                            </a:rPr>
                            <a:t>1</a:t>
                          </a:r>
                          <a:endParaRPr lang="pt-PT" sz="1100" dirty="0">
                            <a:effectLst/>
                            <a:latin typeface="Consolas" panose="020B0609020204030204" pitchFamily="49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000" dirty="0">
                              <a:effectLst/>
                              <a:latin typeface="Consolas" panose="020B0609020204030204" pitchFamily="49" charset="0"/>
                            </a:rPr>
                            <a:t>7</a:t>
                          </a:r>
                          <a:endParaRPr lang="pt-PT" sz="1100" dirty="0">
                            <a:effectLst/>
                            <a:latin typeface="Consolas" panose="020B0609020204030204" pitchFamily="49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 rowSpan="5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400" dirty="0" smtClean="0">
                              <a:effectLst/>
                              <a:latin typeface="Consolas" panose="020B0609020204030204" pitchFamily="49" charset="0"/>
                              <a:ea typeface="+mn-ea"/>
                              <a:cs typeface="+mn-cs"/>
                            </a:rPr>
                            <a:t>0</a:t>
                          </a:r>
                          <a:endParaRPr lang="pt-PT" sz="1100" dirty="0">
                            <a:effectLst/>
                            <a:latin typeface="Consolas" panose="020B0609020204030204" pitchFamily="49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 rowSpan="3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000" dirty="0">
                              <a:effectLst/>
                              <a:latin typeface="Consolas" panose="020B0609020204030204" pitchFamily="49" charset="0"/>
                            </a:rPr>
                            <a:t>6</a:t>
                          </a:r>
                          <a:endParaRPr lang="pt-PT" sz="1100" dirty="0">
                            <a:effectLst/>
                            <a:latin typeface="Consolas" panose="020B0609020204030204" pitchFamily="49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394484175"/>
                      </a:ext>
                    </a:extLst>
                  </a:tr>
                  <a:tr h="0"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rowSpan="4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endParaRPr lang="pt-PT" sz="1100" dirty="0">
                            <a:effectLst/>
                            <a:latin typeface="Consolas" panose="020B0609020204030204" pitchFamily="49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03005282"/>
                      </a:ext>
                    </a:extLst>
                  </a:tr>
                  <a:tr h="0"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rowSpan="3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endParaRPr lang="pt-PT" sz="1100" dirty="0">
                            <a:effectLst/>
                            <a:latin typeface="Consolas" panose="020B0609020204030204" pitchFamily="49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911301426"/>
                      </a:ext>
                    </a:extLst>
                  </a:tr>
                  <a:tr h="0"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endParaRPr lang="pt-PT" sz="1100" dirty="0">
                            <a:effectLst/>
                            <a:latin typeface="Consolas" panose="020B0609020204030204" pitchFamily="49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119277365"/>
                      </a:ext>
                    </a:extLst>
                  </a:tr>
                  <a:tr h="178107"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endParaRPr lang="pt-PT" sz="1100" dirty="0">
                            <a:effectLst/>
                            <a:latin typeface="Consolas" panose="020B0609020204030204" pitchFamily="49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85376270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7" name="Tabela 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871840540"/>
                  </p:ext>
                </p:extLst>
              </p:nvPr>
            </p:nvGraphicFramePr>
            <p:xfrm>
              <a:off x="374328" y="2031213"/>
              <a:ext cx="3319462" cy="1276520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360680">
                      <a:extLst>
                        <a:ext uri="{9D8B030D-6E8A-4147-A177-3AD203B41FA5}">
                          <a16:colId xmlns:a16="http://schemas.microsoft.com/office/drawing/2014/main" val="3390740984"/>
                        </a:ext>
                      </a:extLst>
                    </a:gridCol>
                    <a:gridCol w="370522">
                      <a:extLst>
                        <a:ext uri="{9D8B030D-6E8A-4147-A177-3AD203B41FA5}">
                          <a16:colId xmlns:a16="http://schemas.microsoft.com/office/drawing/2014/main" val="2755952875"/>
                        </a:ext>
                      </a:extLst>
                    </a:gridCol>
                    <a:gridCol w="450215">
                      <a:extLst>
                        <a:ext uri="{9D8B030D-6E8A-4147-A177-3AD203B41FA5}">
                          <a16:colId xmlns:a16="http://schemas.microsoft.com/office/drawing/2014/main" val="1030154444"/>
                        </a:ext>
                      </a:extLst>
                    </a:gridCol>
                    <a:gridCol w="269875">
                      <a:extLst>
                        <a:ext uri="{9D8B030D-6E8A-4147-A177-3AD203B41FA5}">
                          <a16:colId xmlns:a16="http://schemas.microsoft.com/office/drawing/2014/main" val="2058714975"/>
                        </a:ext>
                      </a:extLst>
                    </a:gridCol>
                    <a:gridCol w="426085">
                      <a:extLst>
                        <a:ext uri="{9D8B030D-6E8A-4147-A177-3AD203B41FA5}">
                          <a16:colId xmlns:a16="http://schemas.microsoft.com/office/drawing/2014/main" val="2263883619"/>
                        </a:ext>
                      </a:extLst>
                    </a:gridCol>
                    <a:gridCol w="269875">
                      <a:extLst>
                        <a:ext uri="{9D8B030D-6E8A-4147-A177-3AD203B41FA5}">
                          <a16:colId xmlns:a16="http://schemas.microsoft.com/office/drawing/2014/main" val="1335905492"/>
                        </a:ext>
                      </a:extLst>
                    </a:gridCol>
                    <a:gridCol w="361950">
                      <a:extLst>
                        <a:ext uri="{9D8B030D-6E8A-4147-A177-3AD203B41FA5}">
                          <a16:colId xmlns:a16="http://schemas.microsoft.com/office/drawing/2014/main" val="735804288"/>
                        </a:ext>
                      </a:extLst>
                    </a:gridCol>
                    <a:gridCol w="180340">
                      <a:extLst>
                        <a:ext uri="{9D8B030D-6E8A-4147-A177-3AD203B41FA5}">
                          <a16:colId xmlns:a16="http://schemas.microsoft.com/office/drawing/2014/main" val="1135981858"/>
                        </a:ext>
                      </a:extLst>
                    </a:gridCol>
                    <a:gridCol w="449580">
                      <a:extLst>
                        <a:ext uri="{9D8B030D-6E8A-4147-A177-3AD203B41FA5}">
                          <a16:colId xmlns:a16="http://schemas.microsoft.com/office/drawing/2014/main" val="3070439323"/>
                        </a:ext>
                      </a:extLst>
                    </a:gridCol>
                    <a:gridCol w="180340">
                      <a:extLst>
                        <a:ext uri="{9D8B030D-6E8A-4147-A177-3AD203B41FA5}">
                          <a16:colId xmlns:a16="http://schemas.microsoft.com/office/drawing/2014/main" val="274212579"/>
                        </a:ext>
                      </a:extLst>
                    </a:gridCol>
                  </a:tblGrid>
                  <a:tr h="255207"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endParaRPr lang="pt-PT" sz="1100" dirty="0">
                            <a:effectLst/>
                            <a:latin typeface="Consolas" panose="020B0609020204030204" pitchFamily="49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400" dirty="0">
                              <a:solidFill>
                                <a:srgbClr val="FF0000"/>
                              </a:solidFill>
                              <a:effectLst/>
                              <a:latin typeface="Consolas" panose="020B0609020204030204" pitchFamily="49" charset="0"/>
                            </a:rPr>
                            <a:t>BC</a:t>
                          </a:r>
                          <a:endParaRPr lang="pt-PT" sz="1100" dirty="0">
                            <a:solidFill>
                              <a:srgbClr val="FF0000"/>
                            </a:solidFill>
                            <a:effectLst/>
                            <a:latin typeface="Consolas" panose="020B0609020204030204" pitchFamily="49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 gridSpan="2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 marL="68580" marR="68580" marT="0" marB="0">
                        <a:blipFill>
                          <a:blip r:embed="rId2"/>
                          <a:stretch>
                            <a:fillRect l="-102542" t="-21429" r="-264407" b="-404762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 marL="68580" marR="68580" marT="0" marB="0">
                        <a:blipFill>
                          <a:blip r:embed="rId2"/>
                          <a:stretch>
                            <a:fillRect l="-207826" t="-21429" r="-171304" b="-404762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 marL="68580" marR="68580" marT="0" marB="0">
                        <a:blipFill>
                          <a:blip r:embed="rId2"/>
                          <a:stretch>
                            <a:fillRect l="-397753" t="-21429" r="-121348" b="-404762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 marL="68580" marR="68580" marT="0" marB="0">
                        <a:blipFill>
                          <a:blip r:embed="rId2"/>
                          <a:stretch>
                            <a:fillRect l="-430097" t="-21429" r="-4854" b="-404762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168598075"/>
                      </a:ext>
                    </a:extLst>
                  </a:tr>
                  <a:tr h="216980"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400">
                              <a:solidFill>
                                <a:srgbClr val="FF0000"/>
                              </a:solidFill>
                              <a:effectLst/>
                              <a:latin typeface="Consolas" panose="020B0609020204030204" pitchFamily="49" charset="0"/>
                            </a:rPr>
                            <a:t>A</a:t>
                          </a:r>
                          <a:endParaRPr lang="pt-PT" sz="1100">
                            <a:solidFill>
                              <a:srgbClr val="FF0000"/>
                            </a:solidFill>
                            <a:effectLst/>
                            <a:latin typeface="Consolas" panose="020B0609020204030204" pitchFamily="49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400">
                              <a:solidFill>
                                <a:srgbClr val="FF0000"/>
                              </a:solidFill>
                              <a:effectLst/>
                              <a:latin typeface="Consolas" panose="020B0609020204030204" pitchFamily="49" charset="0"/>
                            </a:rPr>
                            <a:t> </a:t>
                          </a:r>
                          <a:endParaRPr lang="pt-PT" sz="1100">
                            <a:solidFill>
                              <a:srgbClr val="FF0000"/>
                            </a:solidFill>
                            <a:effectLst/>
                            <a:latin typeface="Consolas" panose="020B0609020204030204" pitchFamily="49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 gridSpan="2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400" dirty="0">
                              <a:solidFill>
                                <a:srgbClr val="FF0000"/>
                              </a:solidFill>
                              <a:effectLst/>
                              <a:latin typeface="Consolas" panose="020B0609020204030204" pitchFamily="49" charset="0"/>
                            </a:rPr>
                            <a:t>00</a:t>
                          </a:r>
                          <a:endParaRPr lang="pt-PT" sz="1100" dirty="0">
                            <a:solidFill>
                              <a:srgbClr val="FF0000"/>
                            </a:solidFill>
                            <a:effectLst/>
                            <a:latin typeface="Consolas" panose="020B0609020204030204" pitchFamily="49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 h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400">
                              <a:solidFill>
                                <a:srgbClr val="FF0000"/>
                              </a:solidFill>
                              <a:effectLst/>
                              <a:latin typeface="Consolas" panose="020B0609020204030204" pitchFamily="49" charset="0"/>
                            </a:rPr>
                            <a:t>01</a:t>
                          </a:r>
                          <a:endParaRPr lang="pt-PT" sz="1100">
                            <a:solidFill>
                              <a:srgbClr val="FF0000"/>
                            </a:solidFill>
                            <a:effectLst/>
                            <a:latin typeface="Consolas" panose="020B0609020204030204" pitchFamily="49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 h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400">
                              <a:solidFill>
                                <a:srgbClr val="FF0000"/>
                              </a:solidFill>
                              <a:effectLst/>
                              <a:latin typeface="Consolas" panose="020B0609020204030204" pitchFamily="49" charset="0"/>
                            </a:rPr>
                            <a:t>11</a:t>
                          </a:r>
                          <a:endParaRPr lang="pt-PT" sz="1100">
                            <a:solidFill>
                              <a:srgbClr val="FF0000"/>
                            </a:solidFill>
                            <a:effectLst/>
                            <a:latin typeface="Consolas" panose="020B0609020204030204" pitchFamily="49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 h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400" dirty="0">
                              <a:solidFill>
                                <a:srgbClr val="FF0000"/>
                              </a:solidFill>
                              <a:effectLst/>
                              <a:latin typeface="Consolas" panose="020B0609020204030204" pitchFamily="49" charset="0"/>
                            </a:rPr>
                            <a:t>10</a:t>
                          </a:r>
                          <a:endParaRPr lang="pt-PT" sz="1100" dirty="0">
                            <a:solidFill>
                              <a:srgbClr val="FF0000"/>
                            </a:solidFill>
                            <a:effectLst/>
                            <a:latin typeface="Consolas" panose="020B0609020204030204" pitchFamily="49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 h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74340313"/>
                      </a:ext>
                    </a:extLst>
                  </a:tr>
                  <a:tr h="154940">
                    <a:tc rowSpan="2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 marL="68580" marR="68580" marT="0" marB="0" anchor="ctr">
                        <a:blipFill>
                          <a:blip r:embed="rId2"/>
                          <a:stretch>
                            <a:fillRect l="-1695" t="-142623" r="-832203" b="-119672"/>
                          </a:stretch>
                        </a:blipFill>
                      </a:tcPr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400">
                              <a:solidFill>
                                <a:srgbClr val="FF0000"/>
                              </a:solidFill>
                              <a:effectLst/>
                              <a:latin typeface="Consolas" panose="020B0609020204030204" pitchFamily="49" charset="0"/>
                            </a:rPr>
                            <a:t>0</a:t>
                          </a:r>
                          <a:endParaRPr lang="pt-PT" sz="1100">
                            <a:solidFill>
                              <a:srgbClr val="FF0000"/>
                            </a:solidFill>
                            <a:effectLst/>
                            <a:latin typeface="Consolas" panose="020B0609020204030204" pitchFamily="49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400" dirty="0" smtClean="0">
                              <a:effectLst/>
                              <a:latin typeface="Consolas" panose="020B0609020204030204" pitchFamily="49" charset="0"/>
                              <a:ea typeface="+mn-ea"/>
                              <a:cs typeface="+mn-cs"/>
                            </a:rPr>
                            <a:t>0</a:t>
                          </a:r>
                          <a:endParaRPr lang="pt-PT" sz="1100" dirty="0">
                            <a:effectLst/>
                            <a:latin typeface="Consolas" panose="020B0609020204030204" pitchFamily="49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000">
                              <a:effectLst/>
                              <a:latin typeface="Consolas" panose="020B0609020204030204" pitchFamily="49" charset="0"/>
                            </a:rPr>
                            <a:t>0</a:t>
                          </a:r>
                          <a:endParaRPr lang="pt-PT" sz="1100">
                            <a:effectLst/>
                            <a:latin typeface="Consolas" panose="020B0609020204030204" pitchFamily="49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400" dirty="0" smtClean="0">
                              <a:effectLst/>
                              <a:latin typeface="Consolas" panose="020B0609020204030204" pitchFamily="49" charset="0"/>
                              <a:ea typeface="+mn-ea"/>
                              <a:cs typeface="+mn-cs"/>
                            </a:rPr>
                            <a:t>1</a:t>
                          </a:r>
                          <a:endParaRPr lang="pt-PT" sz="1100" dirty="0">
                            <a:effectLst/>
                            <a:latin typeface="Consolas" panose="020B0609020204030204" pitchFamily="49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000">
                              <a:effectLst/>
                              <a:latin typeface="Consolas" panose="020B0609020204030204" pitchFamily="49" charset="0"/>
                            </a:rPr>
                            <a:t>1</a:t>
                          </a:r>
                          <a:endParaRPr lang="pt-PT" sz="1100">
                            <a:effectLst/>
                            <a:latin typeface="Consolas" panose="020B0609020204030204" pitchFamily="49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400">
                              <a:effectLst/>
                              <a:latin typeface="Consolas" panose="020B0609020204030204" pitchFamily="49" charset="0"/>
                            </a:rPr>
                            <a:t>0</a:t>
                          </a:r>
                          <a:endParaRPr lang="pt-PT" sz="1100">
                            <a:effectLst/>
                            <a:latin typeface="Consolas" panose="020B0609020204030204" pitchFamily="49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000">
                              <a:effectLst/>
                              <a:latin typeface="Consolas" panose="020B0609020204030204" pitchFamily="49" charset="0"/>
                            </a:rPr>
                            <a:t>3</a:t>
                          </a:r>
                          <a:endParaRPr lang="pt-PT" sz="1100">
                            <a:effectLst/>
                            <a:latin typeface="Consolas" panose="020B0609020204030204" pitchFamily="49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400">
                              <a:effectLst/>
                              <a:latin typeface="Consolas" panose="020B0609020204030204" pitchFamily="49" charset="0"/>
                            </a:rPr>
                            <a:t>1</a:t>
                          </a:r>
                          <a:endParaRPr lang="pt-PT" sz="1100">
                            <a:effectLst/>
                            <a:latin typeface="Consolas" panose="020B0609020204030204" pitchFamily="49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000">
                              <a:effectLst/>
                              <a:latin typeface="Consolas" panose="020B0609020204030204" pitchFamily="49" charset="0"/>
                            </a:rPr>
                            <a:t>2</a:t>
                          </a:r>
                          <a:endParaRPr lang="pt-PT" sz="1100">
                            <a:effectLst/>
                            <a:latin typeface="Consolas" panose="020B0609020204030204" pitchFamily="49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3497309129"/>
                      </a:ext>
                    </a:extLst>
                  </a:tr>
                  <a:tr h="216980"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400">
                              <a:effectLst/>
                              <a:latin typeface="Consolas" panose="020B0609020204030204" pitchFamily="49" charset="0"/>
                            </a:rPr>
                            <a:t> </a:t>
                          </a:r>
                          <a:endParaRPr lang="pt-PT" sz="1100">
                            <a:effectLst/>
                            <a:latin typeface="Consolas" panose="020B0609020204030204" pitchFamily="49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400" dirty="0">
                              <a:effectLst/>
                              <a:latin typeface="Consolas" panose="020B0609020204030204" pitchFamily="49" charset="0"/>
                            </a:rPr>
                            <a:t> </a:t>
                          </a:r>
                          <a:endParaRPr lang="pt-PT" sz="1100" dirty="0">
                            <a:effectLst/>
                            <a:latin typeface="Consolas" panose="020B0609020204030204" pitchFamily="49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400">
                              <a:effectLst/>
                              <a:latin typeface="Consolas" panose="020B0609020204030204" pitchFamily="49" charset="0"/>
                            </a:rPr>
                            <a:t> </a:t>
                          </a:r>
                          <a:endParaRPr lang="pt-PT" sz="1100">
                            <a:effectLst/>
                            <a:latin typeface="Consolas" panose="020B0609020204030204" pitchFamily="49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400">
                              <a:effectLst/>
                              <a:latin typeface="Consolas" panose="020B0609020204030204" pitchFamily="49" charset="0"/>
                            </a:rPr>
                            <a:t> </a:t>
                          </a:r>
                          <a:endParaRPr lang="pt-PT" sz="1100">
                            <a:effectLst/>
                            <a:latin typeface="Consolas" panose="020B0609020204030204" pitchFamily="49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1222948034"/>
                      </a:ext>
                    </a:extLst>
                  </a:tr>
                  <a:tr h="176825">
                    <a:tc rowSpan="5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400">
                              <a:effectLst/>
                              <a:latin typeface="Consolas" panose="020B0609020204030204" pitchFamily="49" charset="0"/>
                            </a:rPr>
                            <a:t>A</a:t>
                          </a:r>
                          <a:endParaRPr lang="pt-PT" sz="1100">
                            <a:effectLst/>
                            <a:latin typeface="Consolas" panose="020B0609020204030204" pitchFamily="49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 rowSpan="5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400" dirty="0">
                              <a:solidFill>
                                <a:srgbClr val="FF0000"/>
                              </a:solidFill>
                              <a:effectLst/>
                              <a:latin typeface="Consolas" panose="020B0609020204030204" pitchFamily="49" charset="0"/>
                            </a:rPr>
                            <a:t>1</a:t>
                          </a:r>
                          <a:endParaRPr lang="pt-PT" sz="1100" dirty="0">
                            <a:solidFill>
                              <a:srgbClr val="FF0000"/>
                            </a:solidFill>
                            <a:effectLst/>
                            <a:latin typeface="Consolas" panose="020B0609020204030204" pitchFamily="49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 rowSpan="5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400" dirty="0" smtClean="0">
                              <a:effectLst/>
                              <a:latin typeface="Consolas" panose="020B0609020204030204" pitchFamily="49" charset="0"/>
                              <a:ea typeface="+mn-ea"/>
                              <a:cs typeface="+mn-cs"/>
                            </a:rPr>
                            <a:t>1</a:t>
                          </a:r>
                          <a:endParaRPr lang="pt-PT" sz="1100" dirty="0">
                            <a:effectLst/>
                            <a:latin typeface="Consolas" panose="020B0609020204030204" pitchFamily="49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000" dirty="0">
                              <a:effectLst/>
                              <a:latin typeface="Consolas" panose="020B0609020204030204" pitchFamily="49" charset="0"/>
                            </a:rPr>
                            <a:t>4</a:t>
                          </a:r>
                          <a:endParaRPr lang="pt-PT" sz="1100" dirty="0">
                            <a:effectLst/>
                            <a:latin typeface="Consolas" panose="020B0609020204030204" pitchFamily="49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 rowSpan="5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400" dirty="0" smtClean="0">
                              <a:effectLst/>
                              <a:latin typeface="Consolas" panose="020B0609020204030204" pitchFamily="49" charset="0"/>
                              <a:ea typeface="+mn-ea"/>
                              <a:cs typeface="+mn-cs"/>
                            </a:rPr>
                            <a:t>0</a:t>
                          </a:r>
                          <a:endParaRPr lang="pt-PT" sz="1100" dirty="0">
                            <a:effectLst/>
                            <a:latin typeface="Consolas" panose="020B0609020204030204" pitchFamily="49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 rowSpan="4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000" dirty="0">
                              <a:effectLst/>
                              <a:latin typeface="Consolas" panose="020B0609020204030204" pitchFamily="49" charset="0"/>
                            </a:rPr>
                            <a:t>5</a:t>
                          </a:r>
                          <a:endParaRPr lang="pt-PT" sz="1100" dirty="0">
                            <a:effectLst/>
                            <a:latin typeface="Consolas" panose="020B0609020204030204" pitchFamily="49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 rowSpan="5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400" dirty="0">
                              <a:effectLst/>
                              <a:latin typeface="Consolas" panose="020B0609020204030204" pitchFamily="49" charset="0"/>
                            </a:rPr>
                            <a:t>1</a:t>
                          </a:r>
                          <a:endParaRPr lang="pt-PT" sz="1100" dirty="0">
                            <a:effectLst/>
                            <a:latin typeface="Consolas" panose="020B0609020204030204" pitchFamily="49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000" dirty="0">
                              <a:effectLst/>
                              <a:latin typeface="Consolas" panose="020B0609020204030204" pitchFamily="49" charset="0"/>
                            </a:rPr>
                            <a:t>7</a:t>
                          </a:r>
                          <a:endParaRPr lang="pt-PT" sz="1100" dirty="0">
                            <a:effectLst/>
                            <a:latin typeface="Consolas" panose="020B0609020204030204" pitchFamily="49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 rowSpan="5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400" dirty="0" smtClean="0">
                              <a:effectLst/>
                              <a:latin typeface="Consolas" panose="020B0609020204030204" pitchFamily="49" charset="0"/>
                              <a:ea typeface="+mn-ea"/>
                              <a:cs typeface="+mn-cs"/>
                            </a:rPr>
                            <a:t>0</a:t>
                          </a:r>
                          <a:endParaRPr lang="pt-PT" sz="1100" dirty="0">
                            <a:effectLst/>
                            <a:latin typeface="Consolas" panose="020B0609020204030204" pitchFamily="49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 rowSpan="3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000" dirty="0">
                              <a:effectLst/>
                              <a:latin typeface="Consolas" panose="020B0609020204030204" pitchFamily="49" charset="0"/>
                            </a:rPr>
                            <a:t>6</a:t>
                          </a:r>
                          <a:endParaRPr lang="pt-PT" sz="1100" dirty="0">
                            <a:effectLst/>
                            <a:latin typeface="Consolas" panose="020B0609020204030204" pitchFamily="49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394484175"/>
                      </a:ext>
                    </a:extLst>
                  </a:tr>
                  <a:tr h="25400"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rowSpan="4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endParaRPr lang="pt-PT" sz="1100" dirty="0">
                            <a:effectLst/>
                            <a:latin typeface="Consolas" panose="020B0609020204030204" pitchFamily="49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03005282"/>
                      </a:ext>
                    </a:extLst>
                  </a:tr>
                  <a:tr h="25400"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rowSpan="3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endParaRPr lang="pt-PT" sz="1100" dirty="0">
                            <a:effectLst/>
                            <a:latin typeface="Consolas" panose="020B0609020204030204" pitchFamily="49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911301426"/>
                      </a:ext>
                    </a:extLst>
                  </a:tr>
                  <a:tr h="25400"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endParaRPr lang="pt-PT" sz="1100" dirty="0">
                            <a:effectLst/>
                            <a:latin typeface="Consolas" panose="020B0609020204030204" pitchFamily="49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119277365"/>
                      </a:ext>
                    </a:extLst>
                  </a:tr>
                  <a:tr h="179388"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endParaRPr lang="pt-PT" sz="1100" dirty="0">
                            <a:effectLst/>
                            <a:latin typeface="Consolas" panose="020B0609020204030204" pitchFamily="49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85376270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11" name="Tabela 10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258946120"/>
                  </p:ext>
                </p:extLst>
              </p:nvPr>
            </p:nvGraphicFramePr>
            <p:xfrm>
              <a:off x="381154" y="4600268"/>
              <a:ext cx="3305810" cy="1184435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360680">
                      <a:extLst>
                        <a:ext uri="{9D8B030D-6E8A-4147-A177-3AD203B41FA5}">
                          <a16:colId xmlns:a16="http://schemas.microsoft.com/office/drawing/2014/main" val="3390740984"/>
                        </a:ext>
                      </a:extLst>
                    </a:gridCol>
                    <a:gridCol w="356870">
                      <a:extLst>
                        <a:ext uri="{9D8B030D-6E8A-4147-A177-3AD203B41FA5}">
                          <a16:colId xmlns:a16="http://schemas.microsoft.com/office/drawing/2014/main" val="2755952875"/>
                        </a:ext>
                      </a:extLst>
                    </a:gridCol>
                    <a:gridCol w="450215">
                      <a:extLst>
                        <a:ext uri="{9D8B030D-6E8A-4147-A177-3AD203B41FA5}">
                          <a16:colId xmlns:a16="http://schemas.microsoft.com/office/drawing/2014/main" val="1030154444"/>
                        </a:ext>
                      </a:extLst>
                    </a:gridCol>
                    <a:gridCol w="269875">
                      <a:extLst>
                        <a:ext uri="{9D8B030D-6E8A-4147-A177-3AD203B41FA5}">
                          <a16:colId xmlns:a16="http://schemas.microsoft.com/office/drawing/2014/main" val="2058714975"/>
                        </a:ext>
                      </a:extLst>
                    </a:gridCol>
                    <a:gridCol w="426085">
                      <a:extLst>
                        <a:ext uri="{9D8B030D-6E8A-4147-A177-3AD203B41FA5}">
                          <a16:colId xmlns:a16="http://schemas.microsoft.com/office/drawing/2014/main" val="2263883619"/>
                        </a:ext>
                      </a:extLst>
                    </a:gridCol>
                    <a:gridCol w="269875">
                      <a:extLst>
                        <a:ext uri="{9D8B030D-6E8A-4147-A177-3AD203B41FA5}">
                          <a16:colId xmlns:a16="http://schemas.microsoft.com/office/drawing/2014/main" val="1335905492"/>
                        </a:ext>
                      </a:extLst>
                    </a:gridCol>
                    <a:gridCol w="361950">
                      <a:extLst>
                        <a:ext uri="{9D8B030D-6E8A-4147-A177-3AD203B41FA5}">
                          <a16:colId xmlns:a16="http://schemas.microsoft.com/office/drawing/2014/main" val="735804288"/>
                        </a:ext>
                      </a:extLst>
                    </a:gridCol>
                    <a:gridCol w="180340">
                      <a:extLst>
                        <a:ext uri="{9D8B030D-6E8A-4147-A177-3AD203B41FA5}">
                          <a16:colId xmlns:a16="http://schemas.microsoft.com/office/drawing/2014/main" val="1135981858"/>
                        </a:ext>
                      </a:extLst>
                    </a:gridCol>
                    <a:gridCol w="449580">
                      <a:extLst>
                        <a:ext uri="{9D8B030D-6E8A-4147-A177-3AD203B41FA5}">
                          <a16:colId xmlns:a16="http://schemas.microsoft.com/office/drawing/2014/main" val="3070439323"/>
                        </a:ext>
                      </a:extLst>
                    </a:gridCol>
                    <a:gridCol w="180340">
                      <a:extLst>
                        <a:ext uri="{9D8B030D-6E8A-4147-A177-3AD203B41FA5}">
                          <a16:colId xmlns:a16="http://schemas.microsoft.com/office/drawing/2014/main" val="274212579"/>
                        </a:ext>
                      </a:extLst>
                    </a:gridCol>
                  </a:tblGrid>
                  <a:tr h="0"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endParaRPr lang="pt-PT" sz="1100" dirty="0">
                            <a:effectLst/>
                            <a:latin typeface="Consolas" panose="020B0609020204030204" pitchFamily="49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400">
                              <a:solidFill>
                                <a:srgbClr val="FF0000"/>
                              </a:solidFill>
                              <a:effectLst/>
                              <a:latin typeface="Consolas" panose="020B0609020204030204" pitchFamily="49" charset="0"/>
                            </a:rPr>
                            <a:t>BC</a:t>
                          </a:r>
                          <a:endParaRPr lang="pt-PT" sz="1100">
                            <a:solidFill>
                              <a:srgbClr val="FF0000"/>
                            </a:solidFill>
                            <a:effectLst/>
                            <a:latin typeface="Consolas" panose="020B0609020204030204" pitchFamily="49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 gridSpan="2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bar>
                                  <m:barPr>
                                    <m:pos m:val="top"/>
                                    <m:ctrlPr>
                                      <a:rPr lang="pt-PT" sz="1400">
                                        <a:effectLst/>
                                      </a:rPr>
                                    </m:ctrlPr>
                                  </m:barPr>
                                  <m:e>
                                    <m:r>
                                      <a:rPr lang="en-GB" sz="1400">
                                        <a:effectLst/>
                                      </a:rPr>
                                      <m:t>𝐵</m:t>
                                    </m:r>
                                  </m:e>
                                </m:bar>
                                <m:r>
                                  <a:rPr lang="en-GB" sz="1400">
                                    <a:effectLst/>
                                  </a:rPr>
                                  <m:t> </m:t>
                                </m:r>
                                <m:bar>
                                  <m:barPr>
                                    <m:pos m:val="top"/>
                                    <m:ctrlPr>
                                      <a:rPr lang="pt-PT" sz="1400">
                                        <a:effectLst/>
                                      </a:rPr>
                                    </m:ctrlPr>
                                  </m:barPr>
                                  <m:e>
                                    <m:r>
                                      <a:rPr lang="en-GB" sz="1400">
                                        <a:effectLst/>
                                      </a:rPr>
                                      <m:t>𝐶</m:t>
                                    </m:r>
                                  </m:e>
                                </m:bar>
                              </m:oMath>
                            </m:oMathPara>
                          </a14:m>
                          <a:endParaRPr lang="pt-PT" sz="1100" dirty="0">
                            <a:effectLst/>
                            <a:latin typeface="Consolas" panose="020B0609020204030204" pitchFamily="49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 h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bar>
                                  <m:barPr>
                                    <m:pos m:val="top"/>
                                    <m:ctrlPr>
                                      <a:rPr lang="pt-PT" sz="1400">
                                        <a:effectLst/>
                                      </a:rPr>
                                    </m:ctrlPr>
                                  </m:barPr>
                                  <m:e>
                                    <m:r>
                                      <a:rPr lang="en-GB" sz="1400">
                                        <a:effectLst/>
                                      </a:rPr>
                                      <m:t>𝐵</m:t>
                                    </m:r>
                                  </m:e>
                                </m:bar>
                                <m:r>
                                  <a:rPr lang="en-GB" sz="1400">
                                    <a:effectLst/>
                                  </a:rPr>
                                  <m:t>𝐶</m:t>
                                </m:r>
                              </m:oMath>
                            </m:oMathPara>
                          </a14:m>
                          <a:endParaRPr lang="pt-PT" sz="1100">
                            <a:effectLst/>
                            <a:latin typeface="Consolas" panose="020B0609020204030204" pitchFamily="49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 h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400">
                                    <a:effectLst/>
                                  </a:rPr>
                                  <m:t>𝐵𝐶</m:t>
                                </m:r>
                              </m:oMath>
                            </m:oMathPara>
                          </a14:m>
                          <a:endParaRPr lang="pt-PT" sz="1100">
                            <a:effectLst/>
                            <a:latin typeface="Consolas" panose="020B0609020204030204" pitchFamily="49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 h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400">
                                    <a:effectLst/>
                                  </a:rPr>
                                  <m:t>𝐵</m:t>
                                </m:r>
                                <m:bar>
                                  <m:barPr>
                                    <m:pos m:val="top"/>
                                    <m:ctrlPr>
                                      <a:rPr lang="pt-PT" sz="1400">
                                        <a:effectLst/>
                                      </a:rPr>
                                    </m:ctrlPr>
                                  </m:barPr>
                                  <m:e>
                                    <m:r>
                                      <a:rPr lang="en-GB" sz="1400">
                                        <a:effectLst/>
                                      </a:rPr>
                                      <m:t>𝐶</m:t>
                                    </m:r>
                                  </m:e>
                                </m:bar>
                              </m:oMath>
                            </m:oMathPara>
                          </a14:m>
                          <a:endParaRPr lang="pt-PT" sz="1100">
                            <a:effectLst/>
                            <a:latin typeface="Consolas" panose="020B0609020204030204" pitchFamily="49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 h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168598075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400">
                              <a:solidFill>
                                <a:srgbClr val="FF0000"/>
                              </a:solidFill>
                              <a:effectLst/>
                              <a:latin typeface="Consolas" panose="020B0609020204030204" pitchFamily="49" charset="0"/>
                            </a:rPr>
                            <a:t>A</a:t>
                          </a:r>
                          <a:endParaRPr lang="pt-PT" sz="1100">
                            <a:solidFill>
                              <a:srgbClr val="FF0000"/>
                            </a:solidFill>
                            <a:effectLst/>
                            <a:latin typeface="Consolas" panose="020B0609020204030204" pitchFamily="49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400">
                              <a:solidFill>
                                <a:srgbClr val="FF0000"/>
                              </a:solidFill>
                              <a:effectLst/>
                              <a:latin typeface="Consolas" panose="020B0609020204030204" pitchFamily="49" charset="0"/>
                            </a:rPr>
                            <a:t> </a:t>
                          </a:r>
                          <a:endParaRPr lang="pt-PT" sz="1400">
                            <a:solidFill>
                              <a:srgbClr val="FF0000"/>
                            </a:solidFill>
                            <a:effectLst/>
                            <a:latin typeface="Consolas" panose="020B0609020204030204" pitchFamily="49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 gridSpan="2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400">
                              <a:solidFill>
                                <a:srgbClr val="FF0000"/>
                              </a:solidFill>
                              <a:effectLst/>
                              <a:latin typeface="Consolas" panose="020B0609020204030204" pitchFamily="49" charset="0"/>
                            </a:rPr>
                            <a:t>00</a:t>
                          </a:r>
                          <a:endParaRPr lang="pt-PT" sz="1400">
                            <a:solidFill>
                              <a:srgbClr val="FF0000"/>
                            </a:solidFill>
                            <a:effectLst/>
                            <a:latin typeface="Consolas" panose="020B0609020204030204" pitchFamily="49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 h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400">
                              <a:solidFill>
                                <a:srgbClr val="FF0000"/>
                              </a:solidFill>
                              <a:effectLst/>
                              <a:latin typeface="Consolas" panose="020B0609020204030204" pitchFamily="49" charset="0"/>
                            </a:rPr>
                            <a:t>01</a:t>
                          </a:r>
                          <a:endParaRPr lang="pt-PT" sz="1400">
                            <a:solidFill>
                              <a:srgbClr val="FF0000"/>
                            </a:solidFill>
                            <a:effectLst/>
                            <a:latin typeface="Consolas" panose="020B0609020204030204" pitchFamily="49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 h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400">
                              <a:solidFill>
                                <a:srgbClr val="FF0000"/>
                              </a:solidFill>
                              <a:effectLst/>
                              <a:latin typeface="Consolas" panose="020B0609020204030204" pitchFamily="49" charset="0"/>
                            </a:rPr>
                            <a:t>11</a:t>
                          </a:r>
                          <a:endParaRPr lang="pt-PT" sz="1400">
                            <a:solidFill>
                              <a:srgbClr val="FF0000"/>
                            </a:solidFill>
                            <a:effectLst/>
                            <a:latin typeface="Consolas" panose="020B0609020204030204" pitchFamily="49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 h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400" dirty="0">
                              <a:solidFill>
                                <a:srgbClr val="FF0000"/>
                              </a:solidFill>
                              <a:effectLst/>
                              <a:latin typeface="Consolas" panose="020B0609020204030204" pitchFamily="49" charset="0"/>
                            </a:rPr>
                            <a:t>10</a:t>
                          </a:r>
                          <a:endParaRPr lang="pt-PT" sz="1400" dirty="0">
                            <a:solidFill>
                              <a:srgbClr val="FF0000"/>
                            </a:solidFill>
                            <a:effectLst/>
                            <a:latin typeface="Consolas" panose="020B0609020204030204" pitchFamily="49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 h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74340313"/>
                      </a:ext>
                    </a:extLst>
                  </a:tr>
                  <a:tr h="0">
                    <a:tc rowSpan="2">
                      <a:txBody>
                        <a:bodyPr/>
                        <a:lstStyle/>
                        <a:p>
                          <a:pPr algn="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bar>
                                  <m:barPr>
                                    <m:pos m:val="top"/>
                                    <m:ctrlPr>
                                      <a:rPr lang="pt-PT" sz="1400">
                                        <a:effectLst/>
                                      </a:rPr>
                                    </m:ctrlPr>
                                  </m:barPr>
                                  <m:e>
                                    <m:r>
                                      <a:rPr lang="en-GB" sz="1400">
                                        <a:effectLst/>
                                      </a:rPr>
                                      <m:t>𝐴</m:t>
                                    </m:r>
                                  </m:e>
                                </m:bar>
                              </m:oMath>
                            </m:oMathPara>
                          </a14:m>
                          <a:endParaRPr lang="pt-PT" sz="1100">
                            <a:effectLst/>
                            <a:latin typeface="Consolas" panose="020B0609020204030204" pitchFamily="49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400">
                              <a:solidFill>
                                <a:srgbClr val="FF0000"/>
                              </a:solidFill>
                              <a:effectLst/>
                              <a:latin typeface="Consolas" panose="020B0609020204030204" pitchFamily="49" charset="0"/>
                            </a:rPr>
                            <a:t>0</a:t>
                          </a:r>
                          <a:endParaRPr lang="pt-PT" sz="1400">
                            <a:solidFill>
                              <a:srgbClr val="FF0000"/>
                            </a:solidFill>
                            <a:effectLst/>
                            <a:latin typeface="Consolas" panose="020B0609020204030204" pitchFamily="49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400" dirty="0" smtClean="0">
                              <a:effectLst/>
                              <a:latin typeface="Consolas" panose="020B0609020204030204" pitchFamily="49" charset="0"/>
                              <a:ea typeface="+mn-ea"/>
                              <a:cs typeface="+mn-cs"/>
                            </a:rPr>
                            <a:t>0</a:t>
                          </a:r>
                          <a:endParaRPr lang="pt-PT" sz="1400" dirty="0">
                            <a:effectLst/>
                            <a:latin typeface="Consolas" panose="020B0609020204030204" pitchFamily="49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000" dirty="0">
                              <a:effectLst/>
                              <a:latin typeface="Consolas" panose="020B0609020204030204" pitchFamily="49" charset="0"/>
                            </a:rPr>
                            <a:t>0</a:t>
                          </a:r>
                          <a:endParaRPr lang="pt-PT" sz="1000" dirty="0">
                            <a:effectLst/>
                            <a:latin typeface="Consolas" panose="020B0609020204030204" pitchFamily="49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400" dirty="0" smtClean="0">
                              <a:effectLst/>
                              <a:latin typeface="Consolas" panose="020B0609020204030204" pitchFamily="49" charset="0"/>
                              <a:ea typeface="+mn-ea"/>
                              <a:cs typeface="+mn-cs"/>
                            </a:rPr>
                            <a:t>0</a:t>
                          </a:r>
                          <a:endParaRPr lang="pt-PT" sz="1400" dirty="0">
                            <a:effectLst/>
                            <a:latin typeface="Consolas" panose="020B0609020204030204" pitchFamily="49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000" dirty="0">
                              <a:effectLst/>
                              <a:latin typeface="Consolas" panose="020B0609020204030204" pitchFamily="49" charset="0"/>
                            </a:rPr>
                            <a:t>1</a:t>
                          </a:r>
                          <a:endParaRPr lang="pt-PT" sz="1000" dirty="0">
                            <a:effectLst/>
                            <a:latin typeface="Consolas" panose="020B0609020204030204" pitchFamily="49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 dirty="0" smtClean="0">
                              <a:effectLst/>
                              <a:latin typeface="Consolas" panose="020B0609020204030204" pitchFamily="49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pt-PT" sz="1400" dirty="0">
                            <a:effectLst/>
                            <a:latin typeface="Consolas" panose="020B0609020204030204" pitchFamily="49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000" dirty="0">
                              <a:effectLst/>
                              <a:latin typeface="Consolas" panose="020B0609020204030204" pitchFamily="49" charset="0"/>
                            </a:rPr>
                            <a:t>3</a:t>
                          </a:r>
                          <a:endParaRPr lang="pt-PT" sz="1000" dirty="0">
                            <a:effectLst/>
                            <a:latin typeface="Consolas" panose="020B0609020204030204" pitchFamily="49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 dirty="0" smtClean="0">
                              <a:effectLst/>
                              <a:latin typeface="Consolas" panose="020B0609020204030204" pitchFamily="49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pt-PT" sz="1400" dirty="0">
                            <a:effectLst/>
                            <a:latin typeface="Consolas" panose="020B0609020204030204" pitchFamily="49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000" dirty="0">
                              <a:effectLst/>
                              <a:latin typeface="Consolas" panose="020B0609020204030204" pitchFamily="49" charset="0"/>
                            </a:rPr>
                            <a:t>2</a:t>
                          </a:r>
                          <a:endParaRPr lang="pt-PT" sz="1000" dirty="0">
                            <a:effectLst/>
                            <a:latin typeface="Consolas" panose="020B0609020204030204" pitchFamily="49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3497309129"/>
                      </a:ext>
                    </a:extLst>
                  </a:tr>
                  <a:tr h="134620"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000" dirty="0">
                              <a:effectLst/>
                              <a:latin typeface="Consolas" panose="020B0609020204030204" pitchFamily="49" charset="0"/>
                            </a:rPr>
                            <a:t> </a:t>
                          </a:r>
                          <a:endParaRPr lang="pt-PT" sz="1000" dirty="0">
                            <a:effectLst/>
                            <a:latin typeface="Consolas" panose="020B0609020204030204" pitchFamily="49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000" dirty="0">
                              <a:effectLst/>
                              <a:latin typeface="Consolas" panose="020B0609020204030204" pitchFamily="49" charset="0"/>
                            </a:rPr>
                            <a:t> </a:t>
                          </a:r>
                          <a:endParaRPr lang="pt-PT" sz="1000" dirty="0">
                            <a:effectLst/>
                            <a:latin typeface="Consolas" panose="020B0609020204030204" pitchFamily="49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000" dirty="0">
                              <a:effectLst/>
                              <a:latin typeface="Consolas" panose="020B0609020204030204" pitchFamily="49" charset="0"/>
                            </a:rPr>
                            <a:t> </a:t>
                          </a:r>
                          <a:endParaRPr lang="pt-PT" sz="1000" dirty="0">
                            <a:effectLst/>
                            <a:latin typeface="Consolas" panose="020B0609020204030204" pitchFamily="49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000" dirty="0">
                              <a:effectLst/>
                              <a:latin typeface="Consolas" panose="020B0609020204030204" pitchFamily="49" charset="0"/>
                            </a:rPr>
                            <a:t> </a:t>
                          </a:r>
                          <a:endParaRPr lang="pt-PT" sz="1000" dirty="0">
                            <a:effectLst/>
                            <a:latin typeface="Consolas" panose="020B0609020204030204" pitchFamily="49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1222948034"/>
                      </a:ext>
                    </a:extLst>
                  </a:tr>
                  <a:tr h="114142">
                    <a:tc rowSpan="5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400">
                              <a:effectLst/>
                              <a:latin typeface="Consolas" panose="020B0609020204030204" pitchFamily="49" charset="0"/>
                            </a:rPr>
                            <a:t>A</a:t>
                          </a:r>
                          <a:endParaRPr lang="pt-PT" sz="1100">
                            <a:effectLst/>
                            <a:latin typeface="Consolas" panose="020B0609020204030204" pitchFamily="49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 rowSpan="5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400" dirty="0">
                              <a:solidFill>
                                <a:srgbClr val="FF0000"/>
                              </a:solidFill>
                              <a:effectLst/>
                              <a:latin typeface="Consolas" panose="020B0609020204030204" pitchFamily="49" charset="0"/>
                            </a:rPr>
                            <a:t>1</a:t>
                          </a:r>
                          <a:endParaRPr lang="pt-PT" sz="1400" dirty="0">
                            <a:solidFill>
                              <a:srgbClr val="FF0000"/>
                            </a:solidFill>
                            <a:effectLst/>
                            <a:latin typeface="Consolas" panose="020B0609020204030204" pitchFamily="49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 rowSpan="5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400" dirty="0" smtClean="0">
                              <a:effectLst/>
                              <a:latin typeface="Consolas" panose="020B0609020204030204" pitchFamily="49" charset="0"/>
                              <a:ea typeface="+mn-ea"/>
                              <a:cs typeface="+mn-cs"/>
                            </a:rPr>
                            <a:t>0</a:t>
                          </a:r>
                          <a:endParaRPr lang="pt-PT" sz="1400" dirty="0">
                            <a:effectLst/>
                            <a:latin typeface="Consolas" panose="020B0609020204030204" pitchFamily="49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000" dirty="0">
                              <a:effectLst/>
                              <a:latin typeface="Consolas" panose="020B0609020204030204" pitchFamily="49" charset="0"/>
                            </a:rPr>
                            <a:t>4</a:t>
                          </a:r>
                          <a:endParaRPr lang="pt-PT" sz="1000" dirty="0">
                            <a:effectLst/>
                            <a:latin typeface="Consolas" panose="020B0609020204030204" pitchFamily="49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 rowSpan="5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400" dirty="0" smtClean="0">
                              <a:effectLst/>
                              <a:latin typeface="Consolas" panose="020B0609020204030204" pitchFamily="49" charset="0"/>
                              <a:ea typeface="+mn-ea"/>
                              <a:cs typeface="+mn-cs"/>
                            </a:rPr>
                            <a:t>1</a:t>
                          </a:r>
                          <a:endParaRPr lang="pt-PT" sz="1400" dirty="0">
                            <a:effectLst/>
                            <a:latin typeface="Consolas" panose="020B0609020204030204" pitchFamily="49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 rowSpan="4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000" dirty="0">
                              <a:effectLst/>
                              <a:latin typeface="Consolas" panose="020B0609020204030204" pitchFamily="49" charset="0"/>
                            </a:rPr>
                            <a:t>5</a:t>
                          </a:r>
                          <a:endParaRPr lang="pt-PT" sz="1000" dirty="0">
                            <a:effectLst/>
                            <a:latin typeface="Consolas" panose="020B0609020204030204" pitchFamily="49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 rowSpan="5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400" dirty="0">
                              <a:effectLst/>
                              <a:latin typeface="Consolas" panose="020B0609020204030204" pitchFamily="49" charset="0"/>
                            </a:rPr>
                            <a:t>1</a:t>
                          </a:r>
                          <a:endParaRPr lang="pt-PT" sz="1400" dirty="0">
                            <a:effectLst/>
                            <a:latin typeface="Consolas" panose="020B0609020204030204" pitchFamily="49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000" dirty="0">
                              <a:effectLst/>
                              <a:latin typeface="Consolas" panose="020B0609020204030204" pitchFamily="49" charset="0"/>
                            </a:rPr>
                            <a:t>7</a:t>
                          </a:r>
                          <a:endParaRPr lang="pt-PT" sz="1000" dirty="0">
                            <a:effectLst/>
                            <a:latin typeface="Consolas" panose="020B0609020204030204" pitchFamily="49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 rowSpan="5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400" dirty="0" smtClean="0">
                              <a:effectLst/>
                              <a:latin typeface="Consolas" panose="020B0609020204030204" pitchFamily="49" charset="0"/>
                              <a:ea typeface="+mn-ea"/>
                              <a:cs typeface="+mn-cs"/>
                            </a:rPr>
                            <a:t>1</a:t>
                          </a:r>
                          <a:endParaRPr lang="pt-PT" sz="1400" dirty="0">
                            <a:effectLst/>
                            <a:latin typeface="Consolas" panose="020B0609020204030204" pitchFamily="49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 rowSpan="3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000" dirty="0">
                              <a:effectLst/>
                              <a:latin typeface="Consolas" panose="020B0609020204030204" pitchFamily="49" charset="0"/>
                            </a:rPr>
                            <a:t>6</a:t>
                          </a:r>
                          <a:endParaRPr lang="pt-PT" sz="1000" dirty="0">
                            <a:effectLst/>
                            <a:latin typeface="Consolas" panose="020B0609020204030204" pitchFamily="49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394484175"/>
                      </a:ext>
                    </a:extLst>
                  </a:tr>
                  <a:tr h="0"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rowSpan="4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endParaRPr lang="pt-PT" sz="1000" dirty="0">
                            <a:effectLst/>
                            <a:latin typeface="Consolas" panose="020B0609020204030204" pitchFamily="49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844060949"/>
                      </a:ext>
                    </a:extLst>
                  </a:tr>
                  <a:tr h="0"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rowSpan="3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endParaRPr lang="pt-PT" sz="1000" dirty="0">
                            <a:effectLst/>
                            <a:latin typeface="Consolas" panose="020B0609020204030204" pitchFamily="49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555060376"/>
                      </a:ext>
                    </a:extLst>
                  </a:tr>
                  <a:tr h="0"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endParaRPr lang="pt-PT" sz="1000" dirty="0">
                            <a:effectLst/>
                            <a:latin typeface="Consolas" panose="020B0609020204030204" pitchFamily="49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1280733868"/>
                      </a:ext>
                    </a:extLst>
                  </a:tr>
                  <a:tr h="171228"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endParaRPr lang="pt-PT" sz="1000" dirty="0">
                            <a:effectLst/>
                            <a:latin typeface="Consolas" panose="020B0609020204030204" pitchFamily="49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223560397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11" name="Tabela 10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258946120"/>
                  </p:ext>
                </p:extLst>
              </p:nvPr>
            </p:nvGraphicFramePr>
            <p:xfrm>
              <a:off x="381154" y="4600268"/>
              <a:ext cx="3305810" cy="1184435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360680">
                      <a:extLst>
                        <a:ext uri="{9D8B030D-6E8A-4147-A177-3AD203B41FA5}">
                          <a16:colId xmlns:a16="http://schemas.microsoft.com/office/drawing/2014/main" val="3390740984"/>
                        </a:ext>
                      </a:extLst>
                    </a:gridCol>
                    <a:gridCol w="356870">
                      <a:extLst>
                        <a:ext uri="{9D8B030D-6E8A-4147-A177-3AD203B41FA5}">
                          <a16:colId xmlns:a16="http://schemas.microsoft.com/office/drawing/2014/main" val="2755952875"/>
                        </a:ext>
                      </a:extLst>
                    </a:gridCol>
                    <a:gridCol w="450215">
                      <a:extLst>
                        <a:ext uri="{9D8B030D-6E8A-4147-A177-3AD203B41FA5}">
                          <a16:colId xmlns:a16="http://schemas.microsoft.com/office/drawing/2014/main" val="1030154444"/>
                        </a:ext>
                      </a:extLst>
                    </a:gridCol>
                    <a:gridCol w="269875">
                      <a:extLst>
                        <a:ext uri="{9D8B030D-6E8A-4147-A177-3AD203B41FA5}">
                          <a16:colId xmlns:a16="http://schemas.microsoft.com/office/drawing/2014/main" val="2058714975"/>
                        </a:ext>
                      </a:extLst>
                    </a:gridCol>
                    <a:gridCol w="426085">
                      <a:extLst>
                        <a:ext uri="{9D8B030D-6E8A-4147-A177-3AD203B41FA5}">
                          <a16:colId xmlns:a16="http://schemas.microsoft.com/office/drawing/2014/main" val="2263883619"/>
                        </a:ext>
                      </a:extLst>
                    </a:gridCol>
                    <a:gridCol w="269875">
                      <a:extLst>
                        <a:ext uri="{9D8B030D-6E8A-4147-A177-3AD203B41FA5}">
                          <a16:colId xmlns:a16="http://schemas.microsoft.com/office/drawing/2014/main" val="1335905492"/>
                        </a:ext>
                      </a:extLst>
                    </a:gridCol>
                    <a:gridCol w="361950">
                      <a:extLst>
                        <a:ext uri="{9D8B030D-6E8A-4147-A177-3AD203B41FA5}">
                          <a16:colId xmlns:a16="http://schemas.microsoft.com/office/drawing/2014/main" val="735804288"/>
                        </a:ext>
                      </a:extLst>
                    </a:gridCol>
                    <a:gridCol w="180340">
                      <a:extLst>
                        <a:ext uri="{9D8B030D-6E8A-4147-A177-3AD203B41FA5}">
                          <a16:colId xmlns:a16="http://schemas.microsoft.com/office/drawing/2014/main" val="1135981858"/>
                        </a:ext>
                      </a:extLst>
                    </a:gridCol>
                    <a:gridCol w="449580">
                      <a:extLst>
                        <a:ext uri="{9D8B030D-6E8A-4147-A177-3AD203B41FA5}">
                          <a16:colId xmlns:a16="http://schemas.microsoft.com/office/drawing/2014/main" val="3070439323"/>
                        </a:ext>
                      </a:extLst>
                    </a:gridCol>
                    <a:gridCol w="180340">
                      <a:extLst>
                        <a:ext uri="{9D8B030D-6E8A-4147-A177-3AD203B41FA5}">
                          <a16:colId xmlns:a16="http://schemas.microsoft.com/office/drawing/2014/main" val="274212579"/>
                        </a:ext>
                      </a:extLst>
                    </a:gridCol>
                  </a:tblGrid>
                  <a:tr h="255207"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endParaRPr lang="pt-PT" sz="1100" dirty="0">
                            <a:effectLst/>
                            <a:latin typeface="Consolas" panose="020B0609020204030204" pitchFamily="49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400">
                              <a:solidFill>
                                <a:srgbClr val="FF0000"/>
                              </a:solidFill>
                              <a:effectLst/>
                              <a:latin typeface="Consolas" panose="020B0609020204030204" pitchFamily="49" charset="0"/>
                            </a:rPr>
                            <a:t>BC</a:t>
                          </a:r>
                          <a:endParaRPr lang="pt-PT" sz="1100">
                            <a:solidFill>
                              <a:srgbClr val="FF0000"/>
                            </a:solidFill>
                            <a:effectLst/>
                            <a:latin typeface="Consolas" panose="020B0609020204030204" pitchFamily="49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 gridSpan="2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 marL="68580" marR="68580" marT="0" marB="0">
                        <a:blipFill>
                          <a:blip r:embed="rId3"/>
                          <a:stretch>
                            <a:fillRect l="-100847" t="-21429" r="-263559" b="-371429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 marL="68580" marR="68580" marT="0" marB="0">
                        <a:blipFill>
                          <a:blip r:embed="rId3"/>
                          <a:stretch>
                            <a:fillRect l="-207895" t="-21429" r="-172807" b="-371429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 marL="68580" marR="68580" marT="0" marB="0">
                        <a:blipFill>
                          <a:blip r:embed="rId3"/>
                          <a:stretch>
                            <a:fillRect l="-390000" t="-21429" r="-118889" b="-371429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 marL="68580" marR="68580" marT="0" marB="0">
                        <a:blipFill>
                          <a:blip r:embed="rId3"/>
                          <a:stretch>
                            <a:fillRect l="-428155" t="-21429" r="-3883" b="-371429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168598075"/>
                      </a:ext>
                    </a:extLst>
                  </a:tr>
                  <a:tr h="21698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400">
                              <a:solidFill>
                                <a:srgbClr val="FF0000"/>
                              </a:solidFill>
                              <a:effectLst/>
                              <a:latin typeface="Consolas" panose="020B0609020204030204" pitchFamily="49" charset="0"/>
                            </a:rPr>
                            <a:t>A</a:t>
                          </a:r>
                          <a:endParaRPr lang="pt-PT" sz="1100">
                            <a:solidFill>
                              <a:srgbClr val="FF0000"/>
                            </a:solidFill>
                            <a:effectLst/>
                            <a:latin typeface="Consolas" panose="020B0609020204030204" pitchFamily="49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400">
                              <a:solidFill>
                                <a:srgbClr val="FF0000"/>
                              </a:solidFill>
                              <a:effectLst/>
                              <a:latin typeface="Consolas" panose="020B0609020204030204" pitchFamily="49" charset="0"/>
                            </a:rPr>
                            <a:t> </a:t>
                          </a:r>
                          <a:endParaRPr lang="pt-PT" sz="1400">
                            <a:solidFill>
                              <a:srgbClr val="FF0000"/>
                            </a:solidFill>
                            <a:effectLst/>
                            <a:latin typeface="Consolas" panose="020B0609020204030204" pitchFamily="49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 gridSpan="2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400">
                              <a:solidFill>
                                <a:srgbClr val="FF0000"/>
                              </a:solidFill>
                              <a:effectLst/>
                              <a:latin typeface="Consolas" panose="020B0609020204030204" pitchFamily="49" charset="0"/>
                            </a:rPr>
                            <a:t>00</a:t>
                          </a:r>
                          <a:endParaRPr lang="pt-PT" sz="1400">
                            <a:solidFill>
                              <a:srgbClr val="FF0000"/>
                            </a:solidFill>
                            <a:effectLst/>
                            <a:latin typeface="Consolas" panose="020B0609020204030204" pitchFamily="49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 h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400">
                              <a:solidFill>
                                <a:srgbClr val="FF0000"/>
                              </a:solidFill>
                              <a:effectLst/>
                              <a:latin typeface="Consolas" panose="020B0609020204030204" pitchFamily="49" charset="0"/>
                            </a:rPr>
                            <a:t>01</a:t>
                          </a:r>
                          <a:endParaRPr lang="pt-PT" sz="1400">
                            <a:solidFill>
                              <a:srgbClr val="FF0000"/>
                            </a:solidFill>
                            <a:effectLst/>
                            <a:latin typeface="Consolas" panose="020B0609020204030204" pitchFamily="49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 h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400">
                              <a:solidFill>
                                <a:srgbClr val="FF0000"/>
                              </a:solidFill>
                              <a:effectLst/>
                              <a:latin typeface="Consolas" panose="020B0609020204030204" pitchFamily="49" charset="0"/>
                            </a:rPr>
                            <a:t>11</a:t>
                          </a:r>
                          <a:endParaRPr lang="pt-PT" sz="1400">
                            <a:solidFill>
                              <a:srgbClr val="FF0000"/>
                            </a:solidFill>
                            <a:effectLst/>
                            <a:latin typeface="Consolas" panose="020B0609020204030204" pitchFamily="49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 h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400" dirty="0">
                              <a:solidFill>
                                <a:srgbClr val="FF0000"/>
                              </a:solidFill>
                              <a:effectLst/>
                              <a:latin typeface="Consolas" panose="020B0609020204030204" pitchFamily="49" charset="0"/>
                            </a:rPr>
                            <a:t>10</a:t>
                          </a:r>
                          <a:endParaRPr lang="pt-PT" sz="1400" dirty="0">
                            <a:solidFill>
                              <a:srgbClr val="FF0000"/>
                            </a:solidFill>
                            <a:effectLst/>
                            <a:latin typeface="Consolas" panose="020B0609020204030204" pitchFamily="49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 h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74340313"/>
                      </a:ext>
                    </a:extLst>
                  </a:tr>
                  <a:tr h="154940">
                    <a:tc rowSpan="2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 marL="68580" marR="68580" marT="0" marB="0" anchor="ctr">
                        <a:blipFill>
                          <a:blip r:embed="rId3"/>
                          <a:stretch>
                            <a:fillRect l="-1695" t="-170588" r="-827119" b="-135294"/>
                          </a:stretch>
                        </a:blipFill>
                      </a:tcPr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400">
                              <a:solidFill>
                                <a:srgbClr val="FF0000"/>
                              </a:solidFill>
                              <a:effectLst/>
                              <a:latin typeface="Consolas" panose="020B0609020204030204" pitchFamily="49" charset="0"/>
                            </a:rPr>
                            <a:t>0</a:t>
                          </a:r>
                          <a:endParaRPr lang="pt-PT" sz="1400">
                            <a:solidFill>
                              <a:srgbClr val="FF0000"/>
                            </a:solidFill>
                            <a:effectLst/>
                            <a:latin typeface="Consolas" panose="020B0609020204030204" pitchFamily="49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400" dirty="0" smtClean="0">
                              <a:effectLst/>
                              <a:latin typeface="Consolas" panose="020B0609020204030204" pitchFamily="49" charset="0"/>
                              <a:ea typeface="+mn-ea"/>
                              <a:cs typeface="+mn-cs"/>
                            </a:rPr>
                            <a:t>0</a:t>
                          </a:r>
                          <a:endParaRPr lang="pt-PT" sz="1400" dirty="0">
                            <a:effectLst/>
                            <a:latin typeface="Consolas" panose="020B0609020204030204" pitchFamily="49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000" dirty="0">
                              <a:effectLst/>
                              <a:latin typeface="Consolas" panose="020B0609020204030204" pitchFamily="49" charset="0"/>
                            </a:rPr>
                            <a:t>0</a:t>
                          </a:r>
                          <a:endParaRPr lang="pt-PT" sz="1000" dirty="0">
                            <a:effectLst/>
                            <a:latin typeface="Consolas" panose="020B0609020204030204" pitchFamily="49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400" dirty="0" smtClean="0">
                              <a:effectLst/>
                              <a:latin typeface="Consolas" panose="020B0609020204030204" pitchFamily="49" charset="0"/>
                              <a:ea typeface="+mn-ea"/>
                              <a:cs typeface="+mn-cs"/>
                            </a:rPr>
                            <a:t>0</a:t>
                          </a:r>
                          <a:endParaRPr lang="pt-PT" sz="1400" dirty="0">
                            <a:effectLst/>
                            <a:latin typeface="Consolas" panose="020B0609020204030204" pitchFamily="49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000" dirty="0">
                              <a:effectLst/>
                              <a:latin typeface="Consolas" panose="020B0609020204030204" pitchFamily="49" charset="0"/>
                            </a:rPr>
                            <a:t>1</a:t>
                          </a:r>
                          <a:endParaRPr lang="pt-PT" sz="1000" dirty="0">
                            <a:effectLst/>
                            <a:latin typeface="Consolas" panose="020B0609020204030204" pitchFamily="49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 dirty="0" smtClean="0">
                              <a:effectLst/>
                              <a:latin typeface="Consolas" panose="020B0609020204030204" pitchFamily="49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pt-PT" sz="1400" dirty="0">
                            <a:effectLst/>
                            <a:latin typeface="Consolas" panose="020B0609020204030204" pitchFamily="49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000" dirty="0">
                              <a:effectLst/>
                              <a:latin typeface="Consolas" panose="020B0609020204030204" pitchFamily="49" charset="0"/>
                            </a:rPr>
                            <a:t>3</a:t>
                          </a:r>
                          <a:endParaRPr lang="pt-PT" sz="1000" dirty="0">
                            <a:effectLst/>
                            <a:latin typeface="Consolas" panose="020B0609020204030204" pitchFamily="49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400" dirty="0" smtClean="0">
                              <a:effectLst/>
                              <a:latin typeface="Consolas" panose="020B0609020204030204" pitchFamily="49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pt-PT" sz="1400" dirty="0">
                            <a:effectLst/>
                            <a:latin typeface="Consolas" panose="020B0609020204030204" pitchFamily="49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000" dirty="0">
                              <a:effectLst/>
                              <a:latin typeface="Consolas" panose="020B0609020204030204" pitchFamily="49" charset="0"/>
                            </a:rPr>
                            <a:t>2</a:t>
                          </a:r>
                          <a:endParaRPr lang="pt-PT" sz="1000" dirty="0">
                            <a:effectLst/>
                            <a:latin typeface="Consolas" panose="020B0609020204030204" pitchFamily="49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3497309129"/>
                      </a:ext>
                    </a:extLst>
                  </a:tr>
                  <a:tr h="154940"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000" dirty="0">
                              <a:effectLst/>
                              <a:latin typeface="Consolas" panose="020B0609020204030204" pitchFamily="49" charset="0"/>
                            </a:rPr>
                            <a:t> </a:t>
                          </a:r>
                          <a:endParaRPr lang="pt-PT" sz="1000" dirty="0">
                            <a:effectLst/>
                            <a:latin typeface="Consolas" panose="020B0609020204030204" pitchFamily="49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000" dirty="0">
                              <a:effectLst/>
                              <a:latin typeface="Consolas" panose="020B0609020204030204" pitchFamily="49" charset="0"/>
                            </a:rPr>
                            <a:t> </a:t>
                          </a:r>
                          <a:endParaRPr lang="pt-PT" sz="1000" dirty="0">
                            <a:effectLst/>
                            <a:latin typeface="Consolas" panose="020B0609020204030204" pitchFamily="49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000" dirty="0">
                              <a:effectLst/>
                              <a:latin typeface="Consolas" panose="020B0609020204030204" pitchFamily="49" charset="0"/>
                            </a:rPr>
                            <a:t> </a:t>
                          </a:r>
                          <a:endParaRPr lang="pt-PT" sz="1000" dirty="0">
                            <a:effectLst/>
                            <a:latin typeface="Consolas" panose="020B0609020204030204" pitchFamily="49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000" dirty="0">
                              <a:effectLst/>
                              <a:latin typeface="Consolas" panose="020B0609020204030204" pitchFamily="49" charset="0"/>
                            </a:rPr>
                            <a:t> </a:t>
                          </a:r>
                          <a:endParaRPr lang="pt-PT" sz="1000" dirty="0">
                            <a:effectLst/>
                            <a:latin typeface="Consolas" panose="020B0609020204030204" pitchFamily="49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1222948034"/>
                      </a:ext>
                    </a:extLst>
                  </a:tr>
                  <a:tr h="154940">
                    <a:tc rowSpan="5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400">
                              <a:effectLst/>
                              <a:latin typeface="Consolas" panose="020B0609020204030204" pitchFamily="49" charset="0"/>
                            </a:rPr>
                            <a:t>A</a:t>
                          </a:r>
                          <a:endParaRPr lang="pt-PT" sz="1100">
                            <a:effectLst/>
                            <a:latin typeface="Consolas" panose="020B0609020204030204" pitchFamily="49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 rowSpan="5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400" dirty="0">
                              <a:solidFill>
                                <a:srgbClr val="FF0000"/>
                              </a:solidFill>
                              <a:effectLst/>
                              <a:latin typeface="Consolas" panose="020B0609020204030204" pitchFamily="49" charset="0"/>
                            </a:rPr>
                            <a:t>1</a:t>
                          </a:r>
                          <a:endParaRPr lang="pt-PT" sz="1400" dirty="0">
                            <a:solidFill>
                              <a:srgbClr val="FF0000"/>
                            </a:solidFill>
                            <a:effectLst/>
                            <a:latin typeface="Consolas" panose="020B0609020204030204" pitchFamily="49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 rowSpan="5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400" dirty="0" smtClean="0">
                              <a:effectLst/>
                              <a:latin typeface="Consolas" panose="020B0609020204030204" pitchFamily="49" charset="0"/>
                              <a:ea typeface="+mn-ea"/>
                              <a:cs typeface="+mn-cs"/>
                            </a:rPr>
                            <a:t>0</a:t>
                          </a:r>
                          <a:endParaRPr lang="pt-PT" sz="1400" dirty="0">
                            <a:effectLst/>
                            <a:latin typeface="Consolas" panose="020B0609020204030204" pitchFamily="49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000" dirty="0">
                              <a:effectLst/>
                              <a:latin typeface="Consolas" panose="020B0609020204030204" pitchFamily="49" charset="0"/>
                            </a:rPr>
                            <a:t>4</a:t>
                          </a:r>
                          <a:endParaRPr lang="pt-PT" sz="1000" dirty="0">
                            <a:effectLst/>
                            <a:latin typeface="Consolas" panose="020B0609020204030204" pitchFamily="49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 rowSpan="5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400" dirty="0" smtClean="0">
                              <a:effectLst/>
                              <a:latin typeface="Consolas" panose="020B0609020204030204" pitchFamily="49" charset="0"/>
                              <a:ea typeface="+mn-ea"/>
                              <a:cs typeface="+mn-cs"/>
                            </a:rPr>
                            <a:t>1</a:t>
                          </a:r>
                          <a:endParaRPr lang="pt-PT" sz="1400" dirty="0">
                            <a:effectLst/>
                            <a:latin typeface="Consolas" panose="020B0609020204030204" pitchFamily="49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 rowSpan="4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000" dirty="0">
                              <a:effectLst/>
                              <a:latin typeface="Consolas" panose="020B0609020204030204" pitchFamily="49" charset="0"/>
                            </a:rPr>
                            <a:t>5</a:t>
                          </a:r>
                          <a:endParaRPr lang="pt-PT" sz="1000" dirty="0">
                            <a:effectLst/>
                            <a:latin typeface="Consolas" panose="020B0609020204030204" pitchFamily="49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 rowSpan="5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400" dirty="0">
                              <a:effectLst/>
                              <a:latin typeface="Consolas" panose="020B0609020204030204" pitchFamily="49" charset="0"/>
                            </a:rPr>
                            <a:t>1</a:t>
                          </a:r>
                          <a:endParaRPr lang="pt-PT" sz="1400" dirty="0">
                            <a:effectLst/>
                            <a:latin typeface="Consolas" panose="020B0609020204030204" pitchFamily="49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000" dirty="0">
                              <a:effectLst/>
                              <a:latin typeface="Consolas" panose="020B0609020204030204" pitchFamily="49" charset="0"/>
                            </a:rPr>
                            <a:t>7</a:t>
                          </a:r>
                          <a:endParaRPr lang="pt-PT" sz="1000" dirty="0">
                            <a:effectLst/>
                            <a:latin typeface="Consolas" panose="020B0609020204030204" pitchFamily="49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 rowSpan="5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400" dirty="0" smtClean="0">
                              <a:effectLst/>
                              <a:latin typeface="Consolas" panose="020B0609020204030204" pitchFamily="49" charset="0"/>
                              <a:ea typeface="+mn-ea"/>
                              <a:cs typeface="+mn-cs"/>
                            </a:rPr>
                            <a:t>1</a:t>
                          </a:r>
                          <a:endParaRPr lang="pt-PT" sz="1400" dirty="0">
                            <a:effectLst/>
                            <a:latin typeface="Consolas" panose="020B0609020204030204" pitchFamily="49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 rowSpan="3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000" dirty="0">
                              <a:effectLst/>
                              <a:latin typeface="Consolas" panose="020B0609020204030204" pitchFamily="49" charset="0"/>
                            </a:rPr>
                            <a:t>6</a:t>
                          </a:r>
                          <a:endParaRPr lang="pt-PT" sz="1000" dirty="0">
                            <a:effectLst/>
                            <a:latin typeface="Consolas" panose="020B0609020204030204" pitchFamily="49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394484175"/>
                      </a:ext>
                    </a:extLst>
                  </a:tr>
                  <a:tr h="25400"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rowSpan="4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endParaRPr lang="pt-PT" sz="1000" dirty="0">
                            <a:effectLst/>
                            <a:latin typeface="Consolas" panose="020B0609020204030204" pitchFamily="49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844060949"/>
                      </a:ext>
                    </a:extLst>
                  </a:tr>
                  <a:tr h="25400"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rowSpan="3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endParaRPr lang="pt-PT" sz="1000" dirty="0">
                            <a:effectLst/>
                            <a:latin typeface="Consolas" panose="020B0609020204030204" pitchFamily="49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555060376"/>
                      </a:ext>
                    </a:extLst>
                  </a:tr>
                  <a:tr h="25400"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endParaRPr lang="pt-PT" sz="1000" dirty="0">
                            <a:effectLst/>
                            <a:latin typeface="Consolas" panose="020B0609020204030204" pitchFamily="49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1280733868"/>
                      </a:ext>
                    </a:extLst>
                  </a:tr>
                  <a:tr h="171228"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endParaRPr lang="pt-PT" sz="1000" dirty="0">
                            <a:effectLst/>
                            <a:latin typeface="Consolas" panose="020B0609020204030204" pitchFamily="49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223560397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12" name="CaixaDeTexto 11"/>
          <p:cNvSpPr txBox="1"/>
          <p:nvPr/>
        </p:nvSpPr>
        <p:spPr>
          <a:xfrm>
            <a:off x="374328" y="5784703"/>
            <a:ext cx="17171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dirty="0" err="1" smtClean="0"/>
              <a:t>Cout</a:t>
            </a:r>
            <a:r>
              <a:rPr lang="pt-PT" dirty="0" smtClean="0"/>
              <a:t>= </a:t>
            </a:r>
            <a:r>
              <a:rPr lang="pt-PT" dirty="0" err="1" smtClean="0"/>
              <a:t>BC+ab+ac</a:t>
            </a:r>
            <a:endParaRPr lang="pt-PT" dirty="0"/>
          </a:p>
        </p:txBody>
      </p:sp>
      <p:sp>
        <p:nvSpPr>
          <p:cNvPr id="13" name="Retângulo 12"/>
          <p:cNvSpPr/>
          <p:nvPr/>
        </p:nvSpPr>
        <p:spPr>
          <a:xfrm>
            <a:off x="374328" y="3306452"/>
            <a:ext cx="4743606" cy="4108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pt-PT" dirty="0">
                <a:latin typeface="Consolas" panose="020B0609020204030204" pitchFamily="49" charset="0"/>
              </a:rPr>
              <a:t>S= A’.B’.</a:t>
            </a:r>
            <a:r>
              <a:rPr lang="pt-PT" dirty="0" err="1">
                <a:latin typeface="Consolas" panose="020B0609020204030204" pitchFamily="49" charset="0"/>
              </a:rPr>
              <a:t>Ci+A</a:t>
            </a:r>
            <a:r>
              <a:rPr lang="pt-PT" dirty="0">
                <a:latin typeface="Consolas" panose="020B0609020204030204" pitchFamily="49" charset="0"/>
              </a:rPr>
              <a:t>’.B.</a:t>
            </a:r>
            <a:r>
              <a:rPr lang="pt-PT" dirty="0" err="1">
                <a:latin typeface="Consolas" panose="020B0609020204030204" pitchFamily="49" charset="0"/>
              </a:rPr>
              <a:t>Ci</a:t>
            </a:r>
            <a:r>
              <a:rPr lang="pt-PT" dirty="0">
                <a:latin typeface="Consolas" panose="020B0609020204030204" pitchFamily="49" charset="0"/>
              </a:rPr>
              <a:t>’+A.B’.</a:t>
            </a:r>
            <a:r>
              <a:rPr lang="pt-PT" dirty="0" err="1">
                <a:latin typeface="Consolas" panose="020B0609020204030204" pitchFamily="49" charset="0"/>
              </a:rPr>
              <a:t>Ci</a:t>
            </a:r>
            <a:r>
              <a:rPr lang="pt-PT" dirty="0">
                <a:latin typeface="Consolas" panose="020B0609020204030204" pitchFamily="49" charset="0"/>
              </a:rPr>
              <a:t>’+</a:t>
            </a:r>
            <a:r>
              <a:rPr lang="pt-PT" dirty="0" err="1">
                <a:latin typeface="Consolas" panose="020B0609020204030204" pitchFamily="49" charset="0"/>
              </a:rPr>
              <a:t>A.B.Ci</a:t>
            </a:r>
            <a:endParaRPr lang="pt-PT" dirty="0">
              <a:latin typeface="Consolas" panose="020B0609020204030204" pitchFamily="49" charset="0"/>
            </a:endParaRPr>
          </a:p>
        </p:txBody>
      </p:sp>
      <p:pic>
        <p:nvPicPr>
          <p:cNvPr id="14" name="Imagem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92877" y="1295950"/>
            <a:ext cx="4257675" cy="5314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333728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877</TotalTime>
  <Words>170</Words>
  <Application>Microsoft Office PowerPoint</Application>
  <PresentationFormat>Ecrã Panorâmico</PresentationFormat>
  <Paragraphs>155</Paragraphs>
  <Slides>3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3</vt:i4>
      </vt:variant>
    </vt:vector>
  </HeadingPairs>
  <TitlesOfParts>
    <vt:vector size="11" baseType="lpstr">
      <vt:lpstr>Arial</vt:lpstr>
      <vt:lpstr>Calibri</vt:lpstr>
      <vt:lpstr>Calibri Light</vt:lpstr>
      <vt:lpstr>Consolas</vt:lpstr>
      <vt:lpstr>Gisha</vt:lpstr>
      <vt:lpstr>Times New Roman</vt:lpstr>
      <vt:lpstr>YouYuan</vt:lpstr>
      <vt:lpstr>Tema do Office</vt:lpstr>
      <vt:lpstr>Somador Completo</vt:lpstr>
      <vt:lpstr>Somador Completo - Full Adder</vt:lpstr>
      <vt:lpstr>Somador Completo - Full Adder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Somador Completo</dc:title>
  <dc:creator>Carlos esteves</dc:creator>
  <cp:lastModifiedBy>Carlos esteves</cp:lastModifiedBy>
  <cp:revision>17</cp:revision>
  <dcterms:created xsi:type="dcterms:W3CDTF">2018-02-04T18:01:22Z</dcterms:created>
  <dcterms:modified xsi:type="dcterms:W3CDTF">2018-02-05T08:38:40Z</dcterms:modified>
</cp:coreProperties>
</file>