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71E5"/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13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DB6D6-5B67-4F87-A51B-78F2B5869F30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3730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4D80C-F664-4E51-8A9E-257978F9C8B9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9960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68C7-E78C-4C7B-985B-A51D26EAB39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7168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8B835-FC1D-49D9-98F6-4E97D51FE0E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52909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E7C09-2126-4881-849A-F111207E7192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89527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9C536-5B20-40AD-B9D4-7E874D868A9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99095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82E22-1C32-4EAE-86B6-2E21D19CB48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0426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14C68-AB7D-4D93-BEFF-45BA264965DD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412861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F4CB0-F7FD-4BD2-AE0B-94A0C7CE8D1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57639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85B48-03BD-4070-ACF0-82D4C0D006B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24852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F53C6-0CCE-4D94-BAED-6240BB11B3D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04216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modificar el estilo de texto del patrón</a:t>
            </a:r>
          </a:p>
          <a:p>
            <a:pPr lvl="1"/>
            <a:r>
              <a:rPr lang="es-ES" altLang="pt-PT" smtClean="0"/>
              <a:t>Segundo nivel</a:t>
            </a:r>
          </a:p>
          <a:p>
            <a:pPr lvl="2"/>
            <a:r>
              <a:rPr lang="es-ES" altLang="pt-PT" smtClean="0"/>
              <a:t>Tercer nivel</a:t>
            </a:r>
          </a:p>
          <a:p>
            <a:pPr lvl="3"/>
            <a:r>
              <a:rPr lang="es-ES" altLang="pt-PT" smtClean="0"/>
              <a:t>Cuarto nivel</a:t>
            </a:r>
          </a:p>
          <a:p>
            <a:pPr lvl="4"/>
            <a:r>
              <a:rPr lang="es-ES" altLang="pt-PT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86D147-5391-44AA-A5D2-C1A3F3FD1837}" type="slidenum">
              <a:rPr lang="es-ES" altLang="pt-PT"/>
              <a:pPr/>
              <a:t>‹nº›</a:t>
            </a:fld>
            <a:endParaRPr lang="es-E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123728" y="5405441"/>
            <a:ext cx="5184775" cy="544513"/>
          </a:xfrm>
          <a:noFill/>
          <a:ln/>
        </p:spPr>
        <p:txBody>
          <a:bodyPr anchor="ctr"/>
          <a:lstStyle/>
          <a:p>
            <a:pPr algn="l"/>
            <a:r>
              <a:rPr lang="es-ES" altLang="pt-PT" sz="3600" b="1" dirty="0">
                <a:solidFill>
                  <a:schemeClr val="bg1"/>
                </a:solidFill>
              </a:rPr>
              <a:t>Circuitos </a:t>
            </a:r>
            <a:r>
              <a:rPr lang="es-ES" altLang="pt-PT" sz="3600" b="1" dirty="0" err="1" smtClean="0">
                <a:solidFill>
                  <a:schemeClr val="bg1"/>
                </a:solidFill>
              </a:rPr>
              <a:t>Sequenciais</a:t>
            </a:r>
            <a:endParaRPr lang="es-ES" altLang="pt-PT" sz="3600" b="1" dirty="0">
              <a:solidFill>
                <a:schemeClr val="bg1"/>
              </a:solidFill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2195517" y="5949954"/>
            <a:ext cx="5184775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s-UY" altLang="pt-PT" sz="18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800" b="1" dirty="0">
              <a:solidFill>
                <a:schemeClr val="bg1"/>
              </a:solidFill>
            </a:endParaRPr>
          </a:p>
        </p:txBody>
      </p:sp>
      <p:sp>
        <p:nvSpPr>
          <p:cNvPr id="2" name="Fluxograma: Processo 1"/>
          <p:cNvSpPr/>
          <p:nvPr/>
        </p:nvSpPr>
        <p:spPr>
          <a:xfrm>
            <a:off x="395536" y="1988840"/>
            <a:ext cx="3132856" cy="269063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/>
              <a:t>LATCH D</a:t>
            </a:r>
            <a:endParaRPr lang="pt-PT" sz="2000" b="1" dirty="0"/>
          </a:p>
        </p:txBody>
      </p:sp>
      <p:sp>
        <p:nvSpPr>
          <p:cNvPr id="3" name="Retângulo 2"/>
          <p:cNvSpPr/>
          <p:nvPr/>
        </p:nvSpPr>
        <p:spPr>
          <a:xfrm>
            <a:off x="7773112" y="6596390"/>
            <a:ext cx="1370888" cy="261610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es-UY" altLang="pt-PT" sz="1050" b="1" dirty="0" smtClean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0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80505"/>
            <a:ext cx="8229600" cy="1143000"/>
          </a:xfrm>
        </p:spPr>
        <p:txBody>
          <a:bodyPr/>
          <a:lstStyle/>
          <a:p>
            <a:r>
              <a:rPr lang="pt-PT" dirty="0" smtClean="0"/>
              <a:t>LATCH D  - Não pode ser chamado de FF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457200" y="2708920"/>
            <a:ext cx="3288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D porque – D de dado ou </a:t>
            </a:r>
            <a:r>
              <a:rPr lang="pt-PT" i="1" dirty="0" smtClean="0"/>
              <a:t>data</a:t>
            </a:r>
            <a:endParaRPr lang="pt-PT" i="1" dirty="0"/>
          </a:p>
        </p:txBody>
      </p:sp>
      <p:sp>
        <p:nvSpPr>
          <p:cNvPr id="3" name="Retângulo 2"/>
          <p:cNvSpPr/>
          <p:nvPr/>
        </p:nvSpPr>
        <p:spPr>
          <a:xfrm>
            <a:off x="395536" y="3501008"/>
            <a:ext cx="85972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err="1"/>
              <a:t>Latch</a:t>
            </a:r>
            <a:r>
              <a:rPr lang="pt-PT" dirty="0"/>
              <a:t> D é um circuito </a:t>
            </a:r>
            <a:r>
              <a:rPr lang="pt-PT" dirty="0" smtClean="0"/>
              <a:t>eletrónico </a:t>
            </a:r>
            <a:r>
              <a:rPr lang="pt-PT" dirty="0"/>
              <a:t>que possui duas entradas (D e CLK) e duas saídas (Q e </a:t>
            </a:r>
            <a:r>
              <a:rPr lang="pt-PT" dirty="0" smtClean="0"/>
              <a:t>Q’). A característica </a:t>
            </a:r>
            <a:r>
              <a:rPr lang="pt-PT" dirty="0"/>
              <a:t>principal de funcionamento é transferir para a saída Q o valor da entrada de dados D sempre que CLK for 1, e manter o mesmo estado na saída se CLK for </a:t>
            </a:r>
            <a:r>
              <a:rPr lang="pt-PT" dirty="0" smtClean="0"/>
              <a:t>0 (Memória). Surgiu </a:t>
            </a:r>
            <a:r>
              <a:rPr lang="pt-PT" dirty="0"/>
              <a:t>da necessidade de evitar, no </a:t>
            </a:r>
            <a:r>
              <a:rPr lang="pt-PT" dirty="0" err="1"/>
              <a:t>latch</a:t>
            </a:r>
            <a:r>
              <a:rPr lang="pt-PT" dirty="0"/>
              <a:t> RS, a ocorrência do estado </a:t>
            </a:r>
            <a:r>
              <a:rPr lang="pt-PT" dirty="0" smtClean="0"/>
              <a:t>proibido (erro lógico). </a:t>
            </a:r>
            <a:r>
              <a:rPr lang="pt-PT" dirty="0"/>
              <a:t>É construído a partir deste ao </a:t>
            </a:r>
            <a:r>
              <a:rPr lang="pt-PT" dirty="0" smtClean="0"/>
              <a:t>colocar </a:t>
            </a:r>
            <a:r>
              <a:rPr lang="pt-PT" dirty="0"/>
              <a:t>um inversor entre as entradas R e S, evitando assim que R=1 e S=1 simultaneamente, o que permitia a ocorrência do estado proibido</a:t>
            </a:r>
            <a:r>
              <a:rPr lang="pt-PT" dirty="0" smtClean="0"/>
              <a:t>. </a:t>
            </a:r>
            <a:r>
              <a:rPr lang="pt-PT" dirty="0"/>
              <a:t>Desta maneira, R e S passam a ser denominados D (onde D=S</a:t>
            </a:r>
            <a:r>
              <a:rPr lang="pt-PT" dirty="0" smtClean="0"/>
              <a:t>).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62288873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19652</TotalTime>
  <Words>151</Words>
  <Application>Microsoft Office PowerPoint</Application>
  <PresentationFormat>Apresentação no Ecrã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4" baseType="lpstr">
      <vt:lpstr>Arial</vt:lpstr>
      <vt:lpstr>Diseño predeterminado</vt:lpstr>
      <vt:lpstr>Circuitos Sequenciais</vt:lpstr>
      <vt:lpstr>LATCH D  - Não pode ser chamado de FF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Carlos esteves</cp:lastModifiedBy>
  <cp:revision>660</cp:revision>
  <dcterms:created xsi:type="dcterms:W3CDTF">2010-05-23T14:28:12Z</dcterms:created>
  <dcterms:modified xsi:type="dcterms:W3CDTF">2018-03-16T08:24:28Z</dcterms:modified>
</cp:coreProperties>
</file>